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9" r:id="rId1"/>
    <p:sldMasterId id="2147484002" r:id="rId2"/>
  </p:sldMasterIdLst>
  <p:notesMasterIdLst>
    <p:notesMasterId r:id="rId68"/>
  </p:notesMasterIdLst>
  <p:sldIdLst>
    <p:sldId id="2699" r:id="rId3"/>
    <p:sldId id="2704" r:id="rId4"/>
    <p:sldId id="2694" r:id="rId5"/>
    <p:sldId id="2696" r:id="rId6"/>
    <p:sldId id="2605" r:id="rId7"/>
    <p:sldId id="2606" r:id="rId8"/>
    <p:sldId id="2664" r:id="rId9"/>
    <p:sldId id="2651" r:id="rId10"/>
    <p:sldId id="2641" r:id="rId11"/>
    <p:sldId id="2642" r:id="rId12"/>
    <p:sldId id="2666" r:id="rId13"/>
    <p:sldId id="2667" r:id="rId14"/>
    <p:sldId id="2680" r:id="rId15"/>
    <p:sldId id="2628" r:id="rId16"/>
    <p:sldId id="2698" r:id="rId17"/>
    <p:sldId id="2665" r:id="rId18"/>
    <p:sldId id="2670" r:id="rId19"/>
    <p:sldId id="2669" r:id="rId20"/>
    <p:sldId id="2672" r:id="rId21"/>
    <p:sldId id="2703" r:id="rId22"/>
    <p:sldId id="2681" r:id="rId23"/>
    <p:sldId id="2674" r:id="rId24"/>
    <p:sldId id="2675" r:id="rId25"/>
    <p:sldId id="2676" r:id="rId26"/>
    <p:sldId id="2700" r:id="rId27"/>
    <p:sldId id="2677" r:id="rId28"/>
    <p:sldId id="2683" r:id="rId29"/>
    <p:sldId id="285" r:id="rId30"/>
    <p:sldId id="2689" r:id="rId31"/>
    <p:sldId id="2618" r:id="rId32"/>
    <p:sldId id="2706" r:id="rId33"/>
    <p:sldId id="2707" r:id="rId34"/>
    <p:sldId id="2708" r:id="rId35"/>
    <p:sldId id="2684" r:id="rId36"/>
    <p:sldId id="2685" r:id="rId37"/>
    <p:sldId id="2686" r:id="rId38"/>
    <p:sldId id="2687" r:id="rId39"/>
    <p:sldId id="2688" r:id="rId40"/>
    <p:sldId id="2619" r:id="rId41"/>
    <p:sldId id="304" r:id="rId42"/>
    <p:sldId id="305" r:id="rId43"/>
    <p:sldId id="283" r:id="rId44"/>
    <p:sldId id="282" r:id="rId45"/>
    <p:sldId id="2602" r:id="rId46"/>
    <p:sldId id="2695" r:id="rId47"/>
    <p:sldId id="2697" r:id="rId48"/>
    <p:sldId id="2663" r:id="rId49"/>
    <p:sldId id="306" r:id="rId50"/>
    <p:sldId id="2652" r:id="rId51"/>
    <p:sldId id="293" r:id="rId52"/>
    <p:sldId id="308" r:id="rId53"/>
    <p:sldId id="2653" r:id="rId54"/>
    <p:sldId id="2654" r:id="rId55"/>
    <p:sldId id="2617" r:id="rId56"/>
    <p:sldId id="2655" r:id="rId57"/>
    <p:sldId id="2656" r:id="rId58"/>
    <p:sldId id="2621" r:id="rId59"/>
    <p:sldId id="2657" r:id="rId60"/>
    <p:sldId id="2658" r:id="rId61"/>
    <p:sldId id="2659" r:id="rId62"/>
    <p:sldId id="2660" r:id="rId63"/>
    <p:sldId id="2627" r:id="rId64"/>
    <p:sldId id="2661" r:id="rId65"/>
    <p:sldId id="2662" r:id="rId66"/>
    <p:sldId id="2630" r:id="rId6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2B879821-8FEE-48B8-8C27-7F8631CEADA5}">
          <p14:sldIdLst/>
        </p14:section>
        <p14:section name="Sezione senza titolo" id="{08A0D399-4E24-40C7-A0EF-231A583323D2}">
          <p14:sldIdLst>
            <p14:sldId id="2699"/>
            <p14:sldId id="2704"/>
            <p14:sldId id="2694"/>
            <p14:sldId id="2696"/>
          </p14:sldIdLst>
        </p14:section>
        <p14:section name="Sezione senza titolo" id="{14C704EF-C0A2-4ECB-8361-066F37AAA9F5}">
          <p14:sldIdLst>
            <p14:sldId id="2605"/>
            <p14:sldId id="2606"/>
          </p14:sldIdLst>
        </p14:section>
        <p14:section name="Sezione senza titolo" id="{B91AC0F2-1A53-41D3-8AC5-454DAC72E698}">
          <p14:sldIdLst/>
        </p14:section>
        <p14:section name="Sezione senza titolo" id="{001777B9-4455-435F-8A84-84609E4DAE47}">
          <p14:sldIdLst>
            <p14:sldId id="2664"/>
            <p14:sldId id="2651"/>
          </p14:sldIdLst>
        </p14:section>
        <p14:section name="Sezione senza titolo" id="{94CAE34D-62AA-4CBC-8DE2-DA0724AE2CD0}">
          <p14:sldIdLst>
            <p14:sldId id="2641"/>
            <p14:sldId id="2642"/>
          </p14:sldIdLst>
        </p14:section>
        <p14:section name="Sezione senza titolo" id="{7F2D167B-2380-4583-9648-B0168151209C}">
          <p14:sldIdLst/>
        </p14:section>
        <p14:section name="Sezione senza titolo" id="{E1909210-77CB-47C9-9F02-5685B4C7F9A3}">
          <p14:sldIdLst>
            <p14:sldId id="2666"/>
            <p14:sldId id="2667"/>
          </p14:sldIdLst>
        </p14:section>
        <p14:section name="Sezione senza titolo" id="{F7C7D9AE-81CB-4B0C-96F9-58F20CEABDD1}">
          <p14:sldIdLst>
            <p14:sldId id="2680"/>
            <p14:sldId id="2628"/>
            <p14:sldId id="2698"/>
          </p14:sldIdLst>
        </p14:section>
        <p14:section name="Sezione senza titolo" id="{69292B68-2021-4162-81D4-B28D9661BA01}">
          <p14:sldIdLst>
            <p14:sldId id="2665"/>
            <p14:sldId id="2670"/>
            <p14:sldId id="2669"/>
          </p14:sldIdLst>
        </p14:section>
        <p14:section name="Sezione senza titolo" id="{BF0F3B41-F0CC-4B65-BF79-110CDB898B0A}">
          <p14:sldIdLst>
            <p14:sldId id="2672"/>
            <p14:sldId id="2703"/>
            <p14:sldId id="2681"/>
          </p14:sldIdLst>
        </p14:section>
        <p14:section name="Sezione senza titolo" id="{77C9CE69-C1C8-4B4E-984B-BCEAB3B121EE}">
          <p14:sldIdLst>
            <p14:sldId id="2674"/>
            <p14:sldId id="2675"/>
            <p14:sldId id="2676"/>
            <p14:sldId id="2700"/>
            <p14:sldId id="2677"/>
            <p14:sldId id="2683"/>
          </p14:sldIdLst>
        </p14:section>
        <p14:section name="Sezione senza titolo" id="{B4C5092B-C882-467F-93D4-636D9475CD2C}">
          <p14:sldIdLst>
            <p14:sldId id="285"/>
            <p14:sldId id="2689"/>
            <p14:sldId id="2618"/>
          </p14:sldIdLst>
        </p14:section>
        <p14:section name="Sezione senza titolo" id="{932DDBFC-B28D-408E-BCCA-A9174B7B4BE1}">
          <p14:sldIdLst>
            <p14:sldId id="2706"/>
            <p14:sldId id="2707"/>
            <p14:sldId id="2708"/>
          </p14:sldIdLst>
        </p14:section>
        <p14:section name="Sezione senza titolo" id="{540A7419-0BBF-412F-8590-E5E5DF23CE66}">
          <p14:sldIdLst>
            <p14:sldId id="2684"/>
            <p14:sldId id="2685"/>
            <p14:sldId id="2686"/>
            <p14:sldId id="2687"/>
            <p14:sldId id="2688"/>
          </p14:sldIdLst>
        </p14:section>
        <p14:section name="Sezione senza titolo" id="{0B4A200A-5BB9-43F5-BB89-9C9FB4FF9891}">
          <p14:sldIdLst>
            <p14:sldId id="2619"/>
            <p14:sldId id="304"/>
            <p14:sldId id="305"/>
            <p14:sldId id="283"/>
            <p14:sldId id="282"/>
            <p14:sldId id="2602"/>
            <p14:sldId id="2695"/>
            <p14:sldId id="2697"/>
            <p14:sldId id="2663"/>
            <p14:sldId id="306"/>
            <p14:sldId id="2652"/>
            <p14:sldId id="293"/>
            <p14:sldId id="308"/>
            <p14:sldId id="2653"/>
            <p14:sldId id="2654"/>
            <p14:sldId id="2617"/>
            <p14:sldId id="2655"/>
            <p14:sldId id="2656"/>
            <p14:sldId id="2621"/>
            <p14:sldId id="2657"/>
            <p14:sldId id="2658"/>
            <p14:sldId id="2659"/>
            <p14:sldId id="2660"/>
            <p14:sldId id="2627"/>
            <p14:sldId id="2661"/>
            <p14:sldId id="2662"/>
            <p14:sldId id="263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080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p:scale>
          <a:sx n="80" d="100"/>
          <a:sy n="80" d="100"/>
        </p:scale>
        <p:origin x="682" y="-149"/>
      </p:cViewPr>
      <p:guideLst/>
    </p:cSldViewPr>
  </p:slideViewPr>
  <p:notesTextViewPr>
    <p:cViewPr>
      <p:scale>
        <a:sx n="1" d="1"/>
        <a:sy n="1" d="1"/>
      </p:scale>
      <p:origin x="0" y="0"/>
    </p:cViewPr>
  </p:notesTextViewPr>
  <p:sorterViewPr>
    <p:cViewPr varScale="1">
      <p:scale>
        <a:sx n="1" d="1"/>
        <a:sy n="1" d="1"/>
      </p:scale>
      <p:origin x="0" y="-234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0BA6A1-6B7C-40FB-B714-E4E5296DD200}" type="doc">
      <dgm:prSet loTypeId="urn:microsoft.com/office/officeart/2005/8/layout/orgChart1" loCatId="hierarchy" qsTypeId="urn:microsoft.com/office/officeart/2005/8/quickstyle/simple3" qsCatId="simple" csTypeId="urn:microsoft.com/office/officeart/2005/8/colors/colorful2" csCatId="colorful" phldr="1"/>
      <dgm:spPr/>
      <dgm:t>
        <a:bodyPr/>
        <a:lstStyle/>
        <a:p>
          <a:endParaRPr lang="it-IT"/>
        </a:p>
      </dgm:t>
    </dgm:pt>
    <dgm:pt modelId="{14AE1BA0-1733-4E68-B0CC-CFEE400A0A76}" type="asst">
      <dgm:prSet phldrT="[Testo]"/>
      <dgm:spPr/>
      <dgm:t>
        <a:bodyPr/>
        <a:lstStyle/>
        <a:p>
          <a:r>
            <a:rPr lang="it-IT" b="1" dirty="0"/>
            <a:t>Si interviene su tre aspetti</a:t>
          </a:r>
        </a:p>
      </dgm:t>
    </dgm:pt>
    <dgm:pt modelId="{D8399305-749C-47F1-99AD-47C8751D4292}" type="parTrans" cxnId="{740E0A68-9ECE-445D-8D7C-98545E12A38E}">
      <dgm:prSet/>
      <dgm:spPr/>
      <dgm:t>
        <a:bodyPr/>
        <a:lstStyle/>
        <a:p>
          <a:endParaRPr lang="it-IT" b="1"/>
        </a:p>
      </dgm:t>
    </dgm:pt>
    <dgm:pt modelId="{2302D612-3826-4DEA-B7AA-0F3822073C22}" type="sibTrans" cxnId="{740E0A68-9ECE-445D-8D7C-98545E12A38E}">
      <dgm:prSet/>
      <dgm:spPr/>
      <dgm:t>
        <a:bodyPr/>
        <a:lstStyle/>
        <a:p>
          <a:endParaRPr lang="it-IT" b="1"/>
        </a:p>
      </dgm:t>
    </dgm:pt>
    <dgm:pt modelId="{A1834330-343B-4E36-BC1E-7CAF8D96831F}">
      <dgm:prSet phldrT="[Testo]"/>
      <dgm:spPr/>
      <dgm:t>
        <a:bodyPr/>
        <a:lstStyle/>
        <a:p>
          <a:r>
            <a:rPr lang="it-IT" b="1"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b="1" dirty="0"/>
        </a:p>
      </dgm:t>
    </dgm:pt>
    <dgm:pt modelId="{A81331EB-6ACC-44C3-BEAF-4C027285FED2}" type="parTrans" cxnId="{7FEABB2D-857F-4F86-ACE4-EA509E92EE62}">
      <dgm:prSet/>
      <dgm:spPr/>
      <dgm:t>
        <a:bodyPr/>
        <a:lstStyle/>
        <a:p>
          <a:endParaRPr lang="it-IT" b="1"/>
        </a:p>
      </dgm:t>
    </dgm:pt>
    <dgm:pt modelId="{076D2763-2B45-4EF9-82A0-32921E63F85E}" type="sibTrans" cxnId="{7FEABB2D-857F-4F86-ACE4-EA509E92EE62}">
      <dgm:prSet/>
      <dgm:spPr/>
      <dgm:t>
        <a:bodyPr/>
        <a:lstStyle/>
        <a:p>
          <a:endParaRPr lang="it-IT" b="1"/>
        </a:p>
      </dgm:t>
    </dgm:pt>
    <dgm:pt modelId="{6F752AC5-C2FC-43E7-A10C-2D037E915C1B}">
      <dgm:prSet phldrT="[Testo]"/>
      <dgm:spPr/>
      <dgm:t>
        <a:bodyPr/>
        <a:lstStyle/>
        <a:p>
          <a:r>
            <a:rPr lang="it-IT" b="1" dirty="0"/>
            <a:t>TIPOLOGIA DI DISABILITA’</a:t>
          </a:r>
        </a:p>
        <a:p>
          <a:r>
            <a:rPr lang="it-IT" b="1" dirty="0"/>
            <a:t>       </a:t>
          </a:r>
        </a:p>
      </dgm:t>
    </dgm:pt>
    <dgm:pt modelId="{9FEA9646-677B-4156-99F8-6E8C41B19455}" type="sibTrans" cxnId="{A4910B00-07C9-41A7-842D-720E4AA3EE7A}">
      <dgm:prSet/>
      <dgm:spPr/>
      <dgm:t>
        <a:bodyPr/>
        <a:lstStyle/>
        <a:p>
          <a:endParaRPr lang="it-IT" b="1"/>
        </a:p>
      </dgm:t>
    </dgm:pt>
    <dgm:pt modelId="{EAB86349-6510-428D-ACF4-9BF6BD8635C0}" type="parTrans" cxnId="{A4910B00-07C9-41A7-842D-720E4AA3EE7A}">
      <dgm:prSet/>
      <dgm:spPr/>
      <dgm:t>
        <a:bodyPr/>
        <a:lstStyle/>
        <a:p>
          <a:endParaRPr lang="it-IT" b="1"/>
        </a:p>
      </dgm:t>
    </dgm:pt>
    <dgm:pt modelId="{E1FAD2B6-802C-4682-836F-5E80E98AECC1}">
      <dgm:prSet/>
      <dgm:spPr/>
      <dgm:t>
        <a:bodyPr/>
        <a:lstStyle/>
        <a:p>
          <a:r>
            <a:rPr lang="it-IT" b="1"/>
            <a:t>STRUTTURAZIONE DELL’AMBIENTE DI APPRENDIMENTO</a:t>
          </a:r>
        </a:p>
      </dgm:t>
    </dgm:pt>
    <dgm:pt modelId="{FAE4806A-B9DB-436F-9CCA-56177C88AA1A}" type="parTrans" cxnId="{325AD400-038A-4C25-A81A-5599C054870A}">
      <dgm:prSet/>
      <dgm:spPr/>
      <dgm:t>
        <a:bodyPr/>
        <a:lstStyle/>
        <a:p>
          <a:endParaRPr lang="it-IT" b="1"/>
        </a:p>
      </dgm:t>
    </dgm:pt>
    <dgm:pt modelId="{7A31C869-FBED-4E60-AAD9-3D8C62392674}" type="sibTrans" cxnId="{325AD400-038A-4C25-A81A-5599C054870A}">
      <dgm:prSet/>
      <dgm:spPr/>
      <dgm:t>
        <a:bodyPr/>
        <a:lstStyle/>
        <a:p>
          <a:endParaRPr lang="it-IT" b="1"/>
        </a:p>
      </dgm:t>
    </dgm:pt>
    <dgm:pt modelId="{280A043C-7DD1-4F88-B9D1-B549AAED8793}">
      <dgm:prSet/>
      <dgm:spPr/>
      <dgm:t>
        <a:bodyPr/>
        <a:lstStyle/>
        <a:p>
          <a:r>
            <a:rPr lang="it-IT" b="1" dirty="0"/>
            <a:t>METODOLOGIE DI INTERVENTO  SUL SINGOLO</a:t>
          </a:r>
        </a:p>
        <a:p>
          <a:endParaRPr lang="it-IT" b="1" dirty="0"/>
        </a:p>
      </dgm:t>
    </dgm:pt>
    <dgm:pt modelId="{E9139E89-E6D8-40D6-AD43-607A00350339}" type="parTrans" cxnId="{C20AF49B-BB1E-46BA-862C-78A14BD89B92}">
      <dgm:prSet/>
      <dgm:spPr/>
      <dgm:t>
        <a:bodyPr/>
        <a:lstStyle/>
        <a:p>
          <a:endParaRPr lang="it-IT" b="1"/>
        </a:p>
      </dgm:t>
    </dgm:pt>
    <dgm:pt modelId="{9747C062-C0C9-4531-898B-69153C446B0E}" type="sibTrans" cxnId="{C20AF49B-BB1E-46BA-862C-78A14BD89B92}">
      <dgm:prSet/>
      <dgm:spPr/>
      <dgm:t>
        <a:bodyPr/>
        <a:lstStyle/>
        <a:p>
          <a:endParaRPr lang="it-IT" b="1"/>
        </a:p>
      </dgm:t>
    </dgm:pt>
    <dgm:pt modelId="{37FDD783-8183-4DC8-9B7E-97260E9E07C4}">
      <dgm:prSet/>
      <dgm:spPr/>
      <dgm:t>
        <a:bodyPr/>
        <a:lstStyle/>
        <a:p>
          <a:r>
            <a:rPr lang="it-IT" b="1" dirty="0"/>
            <a:t>INTERVENTI SULL’ ALLIEVO NELL’ AREA PERSONALE E DELLA RELAZIONE DOCENTE ALLIEVO </a:t>
          </a:r>
        </a:p>
      </dgm:t>
    </dgm:pt>
    <dgm:pt modelId="{972727BF-3067-41B3-BA6E-D6DB95217E46}" type="parTrans" cxnId="{6C91C50A-CF12-427A-9A09-69449D9F6E67}">
      <dgm:prSet/>
      <dgm:spPr/>
      <dgm:t>
        <a:bodyPr/>
        <a:lstStyle/>
        <a:p>
          <a:endParaRPr lang="it-IT" b="1"/>
        </a:p>
      </dgm:t>
    </dgm:pt>
    <dgm:pt modelId="{6EDCF505-0FC9-4D5E-9BDE-15DAFFEB5F78}" type="sibTrans" cxnId="{6C91C50A-CF12-427A-9A09-69449D9F6E67}">
      <dgm:prSet/>
      <dgm:spPr/>
      <dgm:t>
        <a:bodyPr/>
        <a:lstStyle/>
        <a:p>
          <a:endParaRPr lang="it-IT" b="1"/>
        </a:p>
      </dgm:t>
    </dgm:pt>
    <dgm:pt modelId="{53CB3605-5E87-4EBA-8176-55A07901EA6D}">
      <dgm:prSet/>
      <dgm:spPr/>
      <dgm:t>
        <a:bodyPr/>
        <a:lstStyle/>
        <a:p>
          <a:r>
            <a:rPr lang="it-IT" b="1" dirty="0"/>
            <a:t>INTERVENTI SULL’ ALLIEVO NELL’ AREA DELL’ APPRENDIMENTO</a:t>
          </a:r>
        </a:p>
      </dgm:t>
    </dgm:pt>
    <dgm:pt modelId="{C171C26D-0A3E-44F8-A2A3-1BEA2AFD1737}" type="parTrans" cxnId="{8EBC7190-B130-4D9B-9DF6-3E65AC1EDC15}">
      <dgm:prSet/>
      <dgm:spPr/>
      <dgm:t>
        <a:bodyPr/>
        <a:lstStyle/>
        <a:p>
          <a:endParaRPr lang="it-IT" b="1"/>
        </a:p>
      </dgm:t>
    </dgm:pt>
    <dgm:pt modelId="{0D87F152-71A3-4EDF-91AB-8C4920A821F2}" type="sibTrans" cxnId="{8EBC7190-B130-4D9B-9DF6-3E65AC1EDC15}">
      <dgm:prSet/>
      <dgm:spPr/>
      <dgm:t>
        <a:bodyPr/>
        <a:lstStyle/>
        <a:p>
          <a:endParaRPr lang="it-IT" b="1"/>
        </a:p>
      </dgm:t>
    </dgm:pt>
    <dgm:pt modelId="{D41937BD-7191-4520-AC57-00D5395CF644}">
      <dgm:prSet/>
      <dgm:spPr/>
      <dgm:t>
        <a:bodyPr/>
        <a:lstStyle/>
        <a:p>
          <a:r>
            <a:rPr lang="it-IT" dirty="0"/>
            <a:t>Incoraggiamento</a:t>
          </a:r>
        </a:p>
        <a:p>
          <a:r>
            <a:rPr lang="it-IT" dirty="0"/>
            <a:t>Relazione personale</a:t>
          </a:r>
        </a:p>
        <a:p>
          <a:r>
            <a:rPr lang="it-IT" dirty="0"/>
            <a:t>Attivazione di esperienze in cui  incoraggiare l’ allievo ad esprimere le proprie capacità.</a:t>
          </a:r>
        </a:p>
        <a:p>
          <a:r>
            <a:rPr lang="it-IT" dirty="0"/>
            <a:t>Attivazione di momenti di </a:t>
          </a:r>
          <a:r>
            <a:rPr lang="it-IT" i="1" dirty="0"/>
            <a:t>counseling</a:t>
          </a:r>
          <a:r>
            <a:rPr lang="it-IT" dirty="0"/>
            <a:t> in cui poter esprimere il proprio vissuto e le proprie preoccupazioni.</a:t>
          </a:r>
        </a:p>
      </dgm:t>
    </dgm:pt>
    <dgm:pt modelId="{7C68D1CD-AB69-49DD-BB9C-F3ADA5A6F1E7}" type="parTrans" cxnId="{2DB090B9-6E0F-46BA-B467-3B6E011AD5F5}">
      <dgm:prSet/>
      <dgm:spPr/>
    </dgm:pt>
    <dgm:pt modelId="{135CA8DE-A656-4D38-88C4-89C888A000E6}" type="sibTrans" cxnId="{2DB090B9-6E0F-46BA-B467-3B6E011AD5F5}">
      <dgm:prSet/>
      <dgm:spPr/>
    </dgm:pt>
    <dgm:pt modelId="{8D29A83F-245A-4C2C-80CC-AADE42CFA44A}">
      <dgm:prSet custT="1"/>
      <dgm:spPr/>
      <dgm:t>
        <a:bodyPr/>
        <a:lstStyle/>
        <a:p>
          <a:endParaRPr lang="it-IT" sz="900" dirty="0"/>
        </a:p>
        <a:p>
          <a:r>
            <a:rPr lang="it-IT" sz="900" dirty="0"/>
            <a:t>Didattica multi-sensoriale con  uso di più canali percettivi, per </a:t>
          </a:r>
          <a:r>
            <a:rPr lang="it-IT" sz="900" dirty="0" err="1"/>
            <a:t>attirarela</a:t>
          </a:r>
          <a:r>
            <a:rPr lang="it-IT" sz="900" dirty="0"/>
            <a:t> sua attenzione  e rendere accessibili le conoscenze.</a:t>
          </a:r>
        </a:p>
        <a:p>
          <a:r>
            <a:rPr lang="it-IT" sz="900" dirty="0"/>
            <a:t>Uso di mediatori: attivi, iconici, analogici, simbolici</a:t>
          </a:r>
        </a:p>
        <a:p>
          <a:r>
            <a:rPr lang="it-IT" sz="900" dirty="0"/>
            <a:t>Riduzione e semplificazione del testo;</a:t>
          </a:r>
        </a:p>
        <a:p>
          <a:r>
            <a:rPr lang="it-IT" sz="900" dirty="0" err="1"/>
            <a:t>Modeling</a:t>
          </a:r>
          <a:r>
            <a:rPr lang="it-IT" sz="900" dirty="0"/>
            <a:t> (Apprendimento Per Imitazione), </a:t>
          </a:r>
        </a:p>
        <a:p>
          <a:r>
            <a:rPr lang="it-IT" sz="900" dirty="0"/>
            <a:t>Coaching </a:t>
          </a:r>
        </a:p>
        <a:p>
          <a:r>
            <a:rPr lang="it-IT" sz="900" dirty="0" err="1"/>
            <a:t>Prompting</a:t>
          </a:r>
          <a:r>
            <a:rPr lang="it-IT" sz="900" dirty="0"/>
            <a:t> (Aiuto/Facilitazione) </a:t>
          </a:r>
        </a:p>
        <a:p>
          <a:r>
            <a:rPr lang="it-IT" sz="900" dirty="0"/>
            <a:t>Fading</a:t>
          </a:r>
        </a:p>
        <a:p>
          <a:r>
            <a:rPr lang="it-IT" sz="900" dirty="0"/>
            <a:t>Shaping</a:t>
          </a:r>
        </a:p>
        <a:p>
          <a:r>
            <a:rPr lang="it-IT" sz="900" dirty="0" err="1"/>
            <a:t>Chaining</a:t>
          </a:r>
          <a:endParaRPr lang="it-IT" sz="900" dirty="0"/>
        </a:p>
        <a:p>
          <a:r>
            <a:rPr lang="it-IT" sz="900" dirty="0"/>
            <a:t>Rinforzo</a:t>
          </a:r>
        </a:p>
      </dgm:t>
    </dgm:pt>
    <dgm:pt modelId="{26B4C820-E15E-47B8-BD24-CAD2C86A637C}" type="parTrans" cxnId="{6024A0ED-B2DE-4510-9DAB-781DE838159B}">
      <dgm:prSet/>
      <dgm:spPr/>
    </dgm:pt>
    <dgm:pt modelId="{BB93E858-5D21-40FF-A60E-263091D20E2A}" type="sibTrans" cxnId="{6024A0ED-B2DE-4510-9DAB-781DE838159B}">
      <dgm:prSet/>
      <dgm:spPr/>
    </dgm:pt>
    <dgm:pt modelId="{FBEFBE5D-25AD-4220-88E8-54B210268C76}" type="pres">
      <dgm:prSet presAssocID="{7B0BA6A1-6B7C-40FB-B714-E4E5296DD200}" presName="hierChild1" presStyleCnt="0">
        <dgm:presLayoutVars>
          <dgm:orgChart val="1"/>
          <dgm:chPref val="1"/>
          <dgm:dir/>
          <dgm:animOne val="branch"/>
          <dgm:animLvl val="lvl"/>
          <dgm:resizeHandles/>
        </dgm:presLayoutVars>
      </dgm:prSet>
      <dgm:spPr/>
    </dgm:pt>
    <dgm:pt modelId="{48D530D7-C9CE-4BA8-8768-8DE229CD74F8}" type="pres">
      <dgm:prSet presAssocID="{6F752AC5-C2FC-43E7-A10C-2D037E915C1B}" presName="hierRoot1" presStyleCnt="0">
        <dgm:presLayoutVars>
          <dgm:hierBranch val="init"/>
        </dgm:presLayoutVars>
      </dgm:prSet>
      <dgm:spPr/>
    </dgm:pt>
    <dgm:pt modelId="{E7CAB91E-5E2F-44F8-A2EC-F7E48B25F48C}" type="pres">
      <dgm:prSet presAssocID="{6F752AC5-C2FC-43E7-A10C-2D037E915C1B}" presName="rootComposite1" presStyleCnt="0"/>
      <dgm:spPr/>
    </dgm:pt>
    <dgm:pt modelId="{B2510626-F41F-47FA-86D5-4439B7925F1F}" type="pres">
      <dgm:prSet presAssocID="{6F752AC5-C2FC-43E7-A10C-2D037E915C1B}" presName="rootText1" presStyleLbl="node0" presStyleIdx="0" presStyleCnt="1" custScaleX="167760">
        <dgm:presLayoutVars>
          <dgm:chPref val="3"/>
        </dgm:presLayoutVars>
      </dgm:prSet>
      <dgm:spPr/>
    </dgm:pt>
    <dgm:pt modelId="{DB323282-BDB1-423F-B86B-68AD882A3B1A}" type="pres">
      <dgm:prSet presAssocID="{6F752AC5-C2FC-43E7-A10C-2D037E915C1B}" presName="rootConnector1" presStyleLbl="node1" presStyleIdx="0" presStyleCnt="0"/>
      <dgm:spPr/>
    </dgm:pt>
    <dgm:pt modelId="{9DCCEBE7-F4B3-40E0-9012-E6D326B8F0D2}" type="pres">
      <dgm:prSet presAssocID="{6F752AC5-C2FC-43E7-A10C-2D037E915C1B}" presName="hierChild2" presStyleCnt="0"/>
      <dgm:spPr/>
    </dgm:pt>
    <dgm:pt modelId="{F2F818BA-AA78-4DA6-86BB-AF7A5D8A1336}" type="pres">
      <dgm:prSet presAssocID="{FAE4806A-B9DB-436F-9CCA-56177C88AA1A}" presName="Name37" presStyleLbl="parChTrans1D2" presStyleIdx="0" presStyleCnt="4" custSzX="5465453"/>
      <dgm:spPr/>
    </dgm:pt>
    <dgm:pt modelId="{B8EF2A07-7230-460E-9AA3-07B1ABB4F468}" type="pres">
      <dgm:prSet presAssocID="{E1FAD2B6-802C-4682-836F-5E80E98AECC1}" presName="hierRoot2" presStyleCnt="0">
        <dgm:presLayoutVars>
          <dgm:hierBranch val="init"/>
        </dgm:presLayoutVars>
      </dgm:prSet>
      <dgm:spPr/>
    </dgm:pt>
    <dgm:pt modelId="{DF3B1F07-B796-4EFA-8AB2-F2C1536E5D20}" type="pres">
      <dgm:prSet presAssocID="{E1FAD2B6-802C-4682-836F-5E80E98AECC1}" presName="rootComposite" presStyleCnt="0"/>
      <dgm:spPr/>
    </dgm:pt>
    <dgm:pt modelId="{F6B1474B-1AAF-4E25-9CBE-3B5DB4CACF6E}" type="pres">
      <dgm:prSet presAssocID="{E1FAD2B6-802C-4682-836F-5E80E98AECC1}" presName="rootText" presStyleLbl="node2" presStyleIdx="0" presStyleCnt="3" custScaleX="167760" custLinFactX="-5090" custLinFactNeighborX="-100000" custLinFactNeighborY="-3754">
        <dgm:presLayoutVars>
          <dgm:chPref val="3"/>
        </dgm:presLayoutVars>
      </dgm:prSet>
      <dgm:spPr/>
    </dgm:pt>
    <dgm:pt modelId="{80CB7265-0A8D-4FE0-8BD3-9BFB50002E8F}" type="pres">
      <dgm:prSet presAssocID="{E1FAD2B6-802C-4682-836F-5E80E98AECC1}" presName="rootConnector" presStyleLbl="node2" presStyleIdx="0" presStyleCnt="3"/>
      <dgm:spPr/>
    </dgm:pt>
    <dgm:pt modelId="{CD329518-A208-4627-AE9A-9BEEA2489FED}" type="pres">
      <dgm:prSet presAssocID="{E1FAD2B6-802C-4682-836F-5E80E98AECC1}" presName="hierChild4" presStyleCnt="0"/>
      <dgm:spPr/>
    </dgm:pt>
    <dgm:pt modelId="{9368F80D-2951-4A02-998C-48F638CD15A4}" type="pres">
      <dgm:prSet presAssocID="{E1FAD2B6-802C-4682-836F-5E80E98AECC1}" presName="hierChild5" presStyleCnt="0"/>
      <dgm:spPr/>
    </dgm:pt>
    <dgm:pt modelId="{F6F32A1E-1165-41DF-9B37-F2DB4911735E}" type="pres">
      <dgm:prSet presAssocID="{E9139E89-E6D8-40D6-AD43-607A00350339}" presName="Name37" presStyleLbl="parChTrans1D2" presStyleIdx="1" presStyleCnt="4" custSzX="153400"/>
      <dgm:spPr/>
    </dgm:pt>
    <dgm:pt modelId="{34FABF88-7F6B-4609-BC00-EC20FE0A3CEA}" type="pres">
      <dgm:prSet presAssocID="{280A043C-7DD1-4F88-B9D1-B549AAED8793}" presName="hierRoot2" presStyleCnt="0">
        <dgm:presLayoutVars>
          <dgm:hierBranch val="init"/>
        </dgm:presLayoutVars>
      </dgm:prSet>
      <dgm:spPr/>
    </dgm:pt>
    <dgm:pt modelId="{DE5B28EE-7035-46D1-8948-B0B397E1E5E5}" type="pres">
      <dgm:prSet presAssocID="{280A043C-7DD1-4F88-B9D1-B549AAED8793}" presName="rootComposite" presStyleCnt="0"/>
      <dgm:spPr/>
    </dgm:pt>
    <dgm:pt modelId="{B594CFBE-88EE-4785-8ECF-DD03E28F7F1E}" type="pres">
      <dgm:prSet presAssocID="{280A043C-7DD1-4F88-B9D1-B549AAED8793}" presName="rootText" presStyleLbl="node2" presStyleIdx="1" presStyleCnt="3" custScaleX="167760">
        <dgm:presLayoutVars>
          <dgm:chPref val="3"/>
        </dgm:presLayoutVars>
      </dgm:prSet>
      <dgm:spPr/>
    </dgm:pt>
    <dgm:pt modelId="{A0FE2C5D-6C3D-4E2B-9706-6D8298226925}" type="pres">
      <dgm:prSet presAssocID="{280A043C-7DD1-4F88-B9D1-B549AAED8793}" presName="rootConnector" presStyleLbl="node2" presStyleIdx="1" presStyleCnt="3"/>
      <dgm:spPr/>
    </dgm:pt>
    <dgm:pt modelId="{D9728364-47C5-4428-B158-D84A6282FF89}" type="pres">
      <dgm:prSet presAssocID="{280A043C-7DD1-4F88-B9D1-B549AAED8793}" presName="hierChild4" presStyleCnt="0"/>
      <dgm:spPr/>
    </dgm:pt>
    <dgm:pt modelId="{02CE6BA3-57F9-4E97-9013-4378C289898B}" type="pres">
      <dgm:prSet presAssocID="{972727BF-3067-41B3-BA6E-D6DB95217E46}" presName="Name37" presStyleLbl="parChTrans1D3" presStyleIdx="0" presStyleCnt="2" custSzX="644497"/>
      <dgm:spPr/>
    </dgm:pt>
    <dgm:pt modelId="{FA94F6DB-17C4-4644-AD6F-5DDB2ADD21E2}" type="pres">
      <dgm:prSet presAssocID="{37FDD783-8183-4DC8-9B7E-97260E9E07C4}" presName="hierRoot2" presStyleCnt="0">
        <dgm:presLayoutVars>
          <dgm:hierBranch val="init"/>
        </dgm:presLayoutVars>
      </dgm:prSet>
      <dgm:spPr/>
    </dgm:pt>
    <dgm:pt modelId="{C14DE9CC-04BA-49B0-914F-D68AAA0C31C5}" type="pres">
      <dgm:prSet presAssocID="{37FDD783-8183-4DC8-9B7E-97260E9E07C4}" presName="rootComposite" presStyleCnt="0"/>
      <dgm:spPr/>
    </dgm:pt>
    <dgm:pt modelId="{088EA54B-4CB6-429C-8FE4-8D7287F0E6E3}" type="pres">
      <dgm:prSet presAssocID="{37FDD783-8183-4DC8-9B7E-97260E9E07C4}" presName="rootText" presStyleLbl="node3" presStyleIdx="0" presStyleCnt="2" custScaleX="167760" custLinFactX="-100000" custLinFactNeighborX="-124812" custLinFactNeighborY="26818">
        <dgm:presLayoutVars>
          <dgm:chPref val="3"/>
        </dgm:presLayoutVars>
      </dgm:prSet>
      <dgm:spPr/>
    </dgm:pt>
    <dgm:pt modelId="{EA5D592A-0C88-4460-9469-98BF96C2F027}" type="pres">
      <dgm:prSet presAssocID="{37FDD783-8183-4DC8-9B7E-97260E9E07C4}" presName="rootConnector" presStyleLbl="node3" presStyleIdx="0" presStyleCnt="2"/>
      <dgm:spPr/>
    </dgm:pt>
    <dgm:pt modelId="{F2BC2D01-33AB-4F96-A1A5-BA8738FBE6AD}" type="pres">
      <dgm:prSet presAssocID="{37FDD783-8183-4DC8-9B7E-97260E9E07C4}" presName="hierChild4" presStyleCnt="0"/>
      <dgm:spPr/>
    </dgm:pt>
    <dgm:pt modelId="{6C56D3B7-975D-48C7-9FF2-B723F6C0BCBD}" type="pres">
      <dgm:prSet presAssocID="{7C68D1CD-AB69-49DD-BB9C-F3ADA5A6F1E7}" presName="Name37" presStyleLbl="parChTrans1D4" presStyleIdx="0" presStyleCnt="2"/>
      <dgm:spPr/>
    </dgm:pt>
    <dgm:pt modelId="{6AA95B03-4056-4C0C-94EF-1B8D848E52D3}" type="pres">
      <dgm:prSet presAssocID="{D41937BD-7191-4520-AC57-00D5395CF644}" presName="hierRoot2" presStyleCnt="0">
        <dgm:presLayoutVars>
          <dgm:hierBranch val="init"/>
        </dgm:presLayoutVars>
      </dgm:prSet>
      <dgm:spPr/>
    </dgm:pt>
    <dgm:pt modelId="{AE10C3B9-5D4E-4989-BAE4-6803665591B9}" type="pres">
      <dgm:prSet presAssocID="{D41937BD-7191-4520-AC57-00D5395CF644}" presName="rootComposite" presStyleCnt="0"/>
      <dgm:spPr/>
    </dgm:pt>
    <dgm:pt modelId="{C64ADA48-CB16-4421-832A-35B9BDFB68AA}" type="pres">
      <dgm:prSet presAssocID="{D41937BD-7191-4520-AC57-00D5395CF644}" presName="rootText" presStyleLbl="node4" presStyleIdx="0" presStyleCnt="2" custScaleX="269219" custScaleY="180725" custLinFactX="-85995" custLinFactNeighborX="-100000" custLinFactNeighborY="11283">
        <dgm:presLayoutVars>
          <dgm:chPref val="3"/>
        </dgm:presLayoutVars>
      </dgm:prSet>
      <dgm:spPr/>
    </dgm:pt>
    <dgm:pt modelId="{DCD5B97A-2630-4848-8E42-ABAC83BA00DF}" type="pres">
      <dgm:prSet presAssocID="{D41937BD-7191-4520-AC57-00D5395CF644}" presName="rootConnector" presStyleLbl="node4" presStyleIdx="0" presStyleCnt="2"/>
      <dgm:spPr/>
    </dgm:pt>
    <dgm:pt modelId="{6EA431BE-6792-466F-82CC-81BC0876DFC5}" type="pres">
      <dgm:prSet presAssocID="{D41937BD-7191-4520-AC57-00D5395CF644}" presName="hierChild4" presStyleCnt="0"/>
      <dgm:spPr/>
    </dgm:pt>
    <dgm:pt modelId="{6BEB65ED-CCCC-4C7A-AF06-D6E88058E1A0}" type="pres">
      <dgm:prSet presAssocID="{D41937BD-7191-4520-AC57-00D5395CF644}" presName="hierChild5" presStyleCnt="0"/>
      <dgm:spPr/>
    </dgm:pt>
    <dgm:pt modelId="{673EF899-9E26-4637-AAED-68FFBB1986BD}" type="pres">
      <dgm:prSet presAssocID="{37FDD783-8183-4DC8-9B7E-97260E9E07C4}" presName="hierChild5" presStyleCnt="0"/>
      <dgm:spPr/>
    </dgm:pt>
    <dgm:pt modelId="{5AD9E9D9-96A8-4C62-AA43-D11CA8423901}" type="pres">
      <dgm:prSet presAssocID="{C171C26D-0A3E-44F8-A2A3-1BEA2AFD1737}" presName="Name37" presStyleLbl="parChTrans1D3" presStyleIdx="1" presStyleCnt="2" custSzX="2009180"/>
      <dgm:spPr/>
    </dgm:pt>
    <dgm:pt modelId="{728FD4BD-8528-4360-8B64-CE5DBF291F12}" type="pres">
      <dgm:prSet presAssocID="{53CB3605-5E87-4EBA-8176-55A07901EA6D}" presName="hierRoot2" presStyleCnt="0">
        <dgm:presLayoutVars>
          <dgm:hierBranch val="init"/>
        </dgm:presLayoutVars>
      </dgm:prSet>
      <dgm:spPr/>
    </dgm:pt>
    <dgm:pt modelId="{D25EDE75-A066-4522-B8E4-7E3E71EA0CC8}" type="pres">
      <dgm:prSet presAssocID="{53CB3605-5E87-4EBA-8176-55A07901EA6D}" presName="rootComposite" presStyleCnt="0"/>
      <dgm:spPr/>
    </dgm:pt>
    <dgm:pt modelId="{0E945B89-7728-4092-B3D3-6A715C12F64B}" type="pres">
      <dgm:prSet presAssocID="{53CB3605-5E87-4EBA-8176-55A07901EA6D}" presName="rootText" presStyleLbl="node3" presStyleIdx="1" presStyleCnt="2" custScaleX="167760" custLinFactNeighborX="9793" custLinFactNeighborY="12623">
        <dgm:presLayoutVars>
          <dgm:chPref val="3"/>
        </dgm:presLayoutVars>
      </dgm:prSet>
      <dgm:spPr/>
    </dgm:pt>
    <dgm:pt modelId="{8CD661CD-97D5-4903-948E-813A6ED32BF7}" type="pres">
      <dgm:prSet presAssocID="{53CB3605-5E87-4EBA-8176-55A07901EA6D}" presName="rootConnector" presStyleLbl="node3" presStyleIdx="1" presStyleCnt="2"/>
      <dgm:spPr/>
    </dgm:pt>
    <dgm:pt modelId="{99D2FC87-A52F-4FF7-8E0A-73DD2621AF54}" type="pres">
      <dgm:prSet presAssocID="{53CB3605-5E87-4EBA-8176-55A07901EA6D}" presName="hierChild4" presStyleCnt="0"/>
      <dgm:spPr/>
    </dgm:pt>
    <dgm:pt modelId="{4668B2A9-D92E-45D1-9D14-4079153513BE}" type="pres">
      <dgm:prSet presAssocID="{26B4C820-E15E-47B8-BD24-CAD2C86A637C}" presName="Name37" presStyleLbl="parChTrans1D4" presStyleIdx="1" presStyleCnt="2"/>
      <dgm:spPr/>
    </dgm:pt>
    <dgm:pt modelId="{E469C0C9-3183-4C12-88D7-53D7B84CC442}" type="pres">
      <dgm:prSet presAssocID="{8D29A83F-245A-4C2C-80CC-AADE42CFA44A}" presName="hierRoot2" presStyleCnt="0">
        <dgm:presLayoutVars>
          <dgm:hierBranch val="init"/>
        </dgm:presLayoutVars>
      </dgm:prSet>
      <dgm:spPr/>
    </dgm:pt>
    <dgm:pt modelId="{437A11F9-CD60-49B9-A19F-9B427ADD0861}" type="pres">
      <dgm:prSet presAssocID="{8D29A83F-245A-4C2C-80CC-AADE42CFA44A}" presName="rootComposite" presStyleCnt="0"/>
      <dgm:spPr/>
    </dgm:pt>
    <dgm:pt modelId="{E09C2E5B-84C5-4C5E-AAA3-EE8EABE5CAE2}" type="pres">
      <dgm:prSet presAssocID="{8D29A83F-245A-4C2C-80CC-AADE42CFA44A}" presName="rootText" presStyleLbl="node4" presStyleIdx="1" presStyleCnt="2" custScaleX="261604" custScaleY="345562" custLinFactX="25739" custLinFactNeighborX="100000" custLinFactNeighborY="62">
        <dgm:presLayoutVars>
          <dgm:chPref val="3"/>
        </dgm:presLayoutVars>
      </dgm:prSet>
      <dgm:spPr/>
    </dgm:pt>
    <dgm:pt modelId="{715EBD02-2322-4290-B1A9-BFAEE9EBB4FF}" type="pres">
      <dgm:prSet presAssocID="{8D29A83F-245A-4C2C-80CC-AADE42CFA44A}" presName="rootConnector" presStyleLbl="node4" presStyleIdx="1" presStyleCnt="2"/>
      <dgm:spPr/>
    </dgm:pt>
    <dgm:pt modelId="{FAD66984-CA08-4EDA-B2EA-1A5BC49011F5}" type="pres">
      <dgm:prSet presAssocID="{8D29A83F-245A-4C2C-80CC-AADE42CFA44A}" presName="hierChild4" presStyleCnt="0"/>
      <dgm:spPr/>
    </dgm:pt>
    <dgm:pt modelId="{60DCE0D8-8BB9-49E2-98B0-88BB91FDD35A}" type="pres">
      <dgm:prSet presAssocID="{8D29A83F-245A-4C2C-80CC-AADE42CFA44A}" presName="hierChild5" presStyleCnt="0"/>
      <dgm:spPr/>
    </dgm:pt>
    <dgm:pt modelId="{3BFBE254-415D-46D0-9094-F62699671AEB}" type="pres">
      <dgm:prSet presAssocID="{53CB3605-5E87-4EBA-8176-55A07901EA6D}" presName="hierChild5" presStyleCnt="0"/>
      <dgm:spPr/>
    </dgm:pt>
    <dgm:pt modelId="{184BA7B9-B948-4198-AC13-F9C2C741870D}" type="pres">
      <dgm:prSet presAssocID="{280A043C-7DD1-4F88-B9D1-B549AAED8793}" presName="hierChild5" presStyleCnt="0"/>
      <dgm:spPr/>
    </dgm:pt>
    <dgm:pt modelId="{A8E83ED5-D633-4A4E-8E17-E6C6041DAC90}" type="pres">
      <dgm:prSet presAssocID="{A81331EB-6ACC-44C3-BEAF-4C027285FED2}" presName="Name37" presStyleLbl="parChTrans1D2" presStyleIdx="2" presStyleCnt="4" custSzX="5541576"/>
      <dgm:spPr/>
    </dgm:pt>
    <dgm:pt modelId="{DF3FEE01-83F0-4522-9638-15AB27C37F1C}" type="pres">
      <dgm:prSet presAssocID="{A1834330-343B-4E36-BC1E-7CAF8D96831F}" presName="hierRoot2" presStyleCnt="0">
        <dgm:presLayoutVars>
          <dgm:hierBranch val="init"/>
        </dgm:presLayoutVars>
      </dgm:prSet>
      <dgm:spPr/>
    </dgm:pt>
    <dgm:pt modelId="{0744F49E-12CF-4F6F-936D-535EEA6C6209}" type="pres">
      <dgm:prSet presAssocID="{A1834330-343B-4E36-BC1E-7CAF8D96831F}" presName="rootComposite" presStyleCnt="0"/>
      <dgm:spPr/>
    </dgm:pt>
    <dgm:pt modelId="{D1224D27-00A7-49EA-8027-B547B7E4DCF6}" type="pres">
      <dgm:prSet presAssocID="{A1834330-343B-4E36-BC1E-7CAF8D96831F}" presName="rootText" presStyleLbl="node2" presStyleIdx="2" presStyleCnt="3" custScaleX="167760" custLinFactX="8239" custLinFactNeighborX="100000" custLinFactNeighborY="-6256">
        <dgm:presLayoutVars>
          <dgm:chPref val="3"/>
        </dgm:presLayoutVars>
      </dgm:prSet>
      <dgm:spPr/>
    </dgm:pt>
    <dgm:pt modelId="{F246B569-5916-410E-8AF1-7C5494402368}" type="pres">
      <dgm:prSet presAssocID="{A1834330-343B-4E36-BC1E-7CAF8D96831F}" presName="rootConnector" presStyleLbl="node2" presStyleIdx="2" presStyleCnt="3"/>
      <dgm:spPr/>
    </dgm:pt>
    <dgm:pt modelId="{021C0EE6-020C-4491-A2F3-6636B150CFFE}" type="pres">
      <dgm:prSet presAssocID="{A1834330-343B-4E36-BC1E-7CAF8D96831F}" presName="hierChild4" presStyleCnt="0"/>
      <dgm:spPr/>
    </dgm:pt>
    <dgm:pt modelId="{2A39DE8E-E721-4295-91A2-4BF6CF3EC252}" type="pres">
      <dgm:prSet presAssocID="{A1834330-343B-4E36-BC1E-7CAF8D96831F}" presName="hierChild5" presStyleCnt="0"/>
      <dgm:spPr/>
    </dgm:pt>
    <dgm:pt modelId="{26469D16-1DE9-48B1-91C0-D3B6942E617C}" type="pres">
      <dgm:prSet presAssocID="{6F752AC5-C2FC-43E7-A10C-2D037E915C1B}" presName="hierChild3" presStyleCnt="0"/>
      <dgm:spPr/>
    </dgm:pt>
    <dgm:pt modelId="{E08F7EBF-6EA6-4060-9377-11C7E3DEC765}" type="pres">
      <dgm:prSet presAssocID="{D8399305-749C-47F1-99AD-47C8751D4292}" presName="Name111" presStyleLbl="parChTrans1D2" presStyleIdx="3" presStyleCnt="4" custSzX="253824"/>
      <dgm:spPr/>
    </dgm:pt>
    <dgm:pt modelId="{F798EE68-52DF-4EF1-AAFE-8BF74B61C060}" type="pres">
      <dgm:prSet presAssocID="{14AE1BA0-1733-4E68-B0CC-CFEE400A0A76}" presName="hierRoot3" presStyleCnt="0">
        <dgm:presLayoutVars>
          <dgm:hierBranch val="init"/>
        </dgm:presLayoutVars>
      </dgm:prSet>
      <dgm:spPr/>
    </dgm:pt>
    <dgm:pt modelId="{741684C8-3835-4B75-9B08-A83AEC64146B}" type="pres">
      <dgm:prSet presAssocID="{14AE1BA0-1733-4E68-B0CC-CFEE400A0A76}" presName="rootComposite3" presStyleCnt="0"/>
      <dgm:spPr/>
    </dgm:pt>
    <dgm:pt modelId="{BF76C204-EA9B-47C7-BD7D-3A20D1C204AE}" type="pres">
      <dgm:prSet presAssocID="{14AE1BA0-1733-4E68-B0CC-CFEE400A0A76}" presName="rootText3" presStyleLbl="asst1" presStyleIdx="0" presStyleCnt="1" custScaleX="167760">
        <dgm:presLayoutVars>
          <dgm:chPref val="3"/>
        </dgm:presLayoutVars>
      </dgm:prSet>
      <dgm:spPr/>
    </dgm:pt>
    <dgm:pt modelId="{7B75319A-2C25-415E-B019-2C421D8B051A}" type="pres">
      <dgm:prSet presAssocID="{14AE1BA0-1733-4E68-B0CC-CFEE400A0A76}" presName="rootConnector3" presStyleLbl="asst1" presStyleIdx="0" presStyleCnt="1"/>
      <dgm:spPr/>
    </dgm:pt>
    <dgm:pt modelId="{72C8580D-54E4-48C6-B6F8-686968791251}" type="pres">
      <dgm:prSet presAssocID="{14AE1BA0-1733-4E68-B0CC-CFEE400A0A76}" presName="hierChild6" presStyleCnt="0"/>
      <dgm:spPr/>
    </dgm:pt>
    <dgm:pt modelId="{EC7EE613-FBD9-4751-8672-1CE1999C0DBF}" type="pres">
      <dgm:prSet presAssocID="{14AE1BA0-1733-4E68-B0CC-CFEE400A0A76}" presName="hierChild7" presStyleCnt="0"/>
      <dgm:spPr/>
    </dgm:pt>
  </dgm:ptLst>
  <dgm:cxnLst>
    <dgm:cxn modelId="{A4910B00-07C9-41A7-842D-720E4AA3EE7A}" srcId="{7B0BA6A1-6B7C-40FB-B714-E4E5296DD200}" destId="{6F752AC5-C2FC-43E7-A10C-2D037E915C1B}" srcOrd="0" destOrd="0" parTransId="{EAB86349-6510-428D-ACF4-9BF6BD8635C0}" sibTransId="{9FEA9646-677B-4156-99F8-6E8C41B19455}"/>
    <dgm:cxn modelId="{325AD400-038A-4C25-A81A-5599C054870A}" srcId="{6F752AC5-C2FC-43E7-A10C-2D037E915C1B}" destId="{E1FAD2B6-802C-4682-836F-5E80E98AECC1}" srcOrd="1" destOrd="0" parTransId="{FAE4806A-B9DB-436F-9CCA-56177C88AA1A}" sibTransId="{7A31C869-FBED-4E60-AAD9-3D8C62392674}"/>
    <dgm:cxn modelId="{F8D24E08-B72B-4D72-BC3F-28424E4FB4A5}" type="presOf" srcId="{E1FAD2B6-802C-4682-836F-5E80E98AECC1}" destId="{F6B1474B-1AAF-4E25-9CBE-3B5DB4CACF6E}" srcOrd="0" destOrd="0" presId="urn:microsoft.com/office/officeart/2005/8/layout/orgChart1"/>
    <dgm:cxn modelId="{6C91C50A-CF12-427A-9A09-69449D9F6E67}" srcId="{280A043C-7DD1-4F88-B9D1-B549AAED8793}" destId="{37FDD783-8183-4DC8-9B7E-97260E9E07C4}" srcOrd="0" destOrd="0" parTransId="{972727BF-3067-41B3-BA6E-D6DB95217E46}" sibTransId="{6EDCF505-0FC9-4D5E-9BDE-15DAFFEB5F78}"/>
    <dgm:cxn modelId="{3A6DCF10-1CD7-4E72-AE75-58293955EEA8}" type="presOf" srcId="{53CB3605-5E87-4EBA-8176-55A07901EA6D}" destId="{0E945B89-7728-4092-B3D3-6A715C12F64B}" srcOrd="0" destOrd="0" presId="urn:microsoft.com/office/officeart/2005/8/layout/orgChart1"/>
    <dgm:cxn modelId="{C880D811-913E-4F92-9A55-A058DDC213CD}" type="presOf" srcId="{A1834330-343B-4E36-BC1E-7CAF8D96831F}" destId="{F246B569-5916-410E-8AF1-7C5494402368}" srcOrd="1" destOrd="0" presId="urn:microsoft.com/office/officeart/2005/8/layout/orgChart1"/>
    <dgm:cxn modelId="{9D56FD24-FFE5-44C8-9EF9-C4AE08DCC2AA}" type="presOf" srcId="{D41937BD-7191-4520-AC57-00D5395CF644}" destId="{C64ADA48-CB16-4421-832A-35B9BDFB68AA}" srcOrd="0" destOrd="0" presId="urn:microsoft.com/office/officeart/2005/8/layout/orgChart1"/>
    <dgm:cxn modelId="{900B7829-912A-4703-9DAC-0BFD1949A52D}" type="presOf" srcId="{E9139E89-E6D8-40D6-AD43-607A00350339}" destId="{F6F32A1E-1165-41DF-9B37-F2DB4911735E}" srcOrd="0" destOrd="0" presId="urn:microsoft.com/office/officeart/2005/8/layout/orgChart1"/>
    <dgm:cxn modelId="{9006B82C-8CAC-473A-85C7-500BA6570F4A}" type="presOf" srcId="{37FDD783-8183-4DC8-9B7E-97260E9E07C4}" destId="{EA5D592A-0C88-4460-9469-98BF96C2F027}" srcOrd="1" destOrd="0" presId="urn:microsoft.com/office/officeart/2005/8/layout/orgChart1"/>
    <dgm:cxn modelId="{7FEABB2D-857F-4F86-ACE4-EA509E92EE62}" srcId="{6F752AC5-C2FC-43E7-A10C-2D037E915C1B}" destId="{A1834330-343B-4E36-BC1E-7CAF8D96831F}" srcOrd="3" destOrd="0" parTransId="{A81331EB-6ACC-44C3-BEAF-4C027285FED2}" sibTransId="{076D2763-2B45-4EF9-82A0-32921E63F85E}"/>
    <dgm:cxn modelId="{110F7F36-365D-4038-B0DA-BACC01B3BAB8}" type="presOf" srcId="{C171C26D-0A3E-44F8-A2A3-1BEA2AFD1737}" destId="{5AD9E9D9-96A8-4C62-AA43-D11CA8423901}" srcOrd="0" destOrd="0" presId="urn:microsoft.com/office/officeart/2005/8/layout/orgChart1"/>
    <dgm:cxn modelId="{1740DF3B-C938-4054-BD56-AACD488E120E}" type="presOf" srcId="{7C68D1CD-AB69-49DD-BB9C-F3ADA5A6F1E7}" destId="{6C56D3B7-975D-48C7-9FF2-B723F6C0BCBD}" srcOrd="0" destOrd="0" presId="urn:microsoft.com/office/officeart/2005/8/layout/orgChart1"/>
    <dgm:cxn modelId="{09F61D42-7CF9-4F2F-A3FC-84A81AE78794}" type="presOf" srcId="{972727BF-3067-41B3-BA6E-D6DB95217E46}" destId="{02CE6BA3-57F9-4E97-9013-4378C289898B}" srcOrd="0" destOrd="0" presId="urn:microsoft.com/office/officeart/2005/8/layout/orgChart1"/>
    <dgm:cxn modelId="{C029C842-8140-416B-B394-DE2E8B8447C2}" type="presOf" srcId="{53CB3605-5E87-4EBA-8176-55A07901EA6D}" destId="{8CD661CD-97D5-4903-948E-813A6ED32BF7}" srcOrd="1" destOrd="0" presId="urn:microsoft.com/office/officeart/2005/8/layout/orgChart1"/>
    <dgm:cxn modelId="{6F5C0F63-8F6B-46AD-B31B-B3B190BA9A11}" type="presOf" srcId="{8D29A83F-245A-4C2C-80CC-AADE42CFA44A}" destId="{E09C2E5B-84C5-4C5E-AAA3-EE8EABE5CAE2}" srcOrd="0" destOrd="0" presId="urn:microsoft.com/office/officeart/2005/8/layout/orgChart1"/>
    <dgm:cxn modelId="{740E0A68-9ECE-445D-8D7C-98545E12A38E}" srcId="{6F752AC5-C2FC-43E7-A10C-2D037E915C1B}" destId="{14AE1BA0-1733-4E68-B0CC-CFEE400A0A76}" srcOrd="0" destOrd="0" parTransId="{D8399305-749C-47F1-99AD-47C8751D4292}" sibTransId="{2302D612-3826-4DEA-B7AA-0F3822073C22}"/>
    <dgm:cxn modelId="{B36E2A48-30D4-4D2C-91EE-5CE20894B0C7}" type="presOf" srcId="{280A043C-7DD1-4F88-B9D1-B549AAED8793}" destId="{A0FE2C5D-6C3D-4E2B-9706-6D8298226925}" srcOrd="1" destOrd="0" presId="urn:microsoft.com/office/officeart/2005/8/layout/orgChart1"/>
    <dgm:cxn modelId="{5770644D-DE5D-464B-97ED-7AB3E132410B}" type="presOf" srcId="{E1FAD2B6-802C-4682-836F-5E80E98AECC1}" destId="{80CB7265-0A8D-4FE0-8BD3-9BFB50002E8F}" srcOrd="1" destOrd="0" presId="urn:microsoft.com/office/officeart/2005/8/layout/orgChart1"/>
    <dgm:cxn modelId="{CFDF1177-83ED-4D6F-A5FE-981D0010016B}" type="presOf" srcId="{14AE1BA0-1733-4E68-B0CC-CFEE400A0A76}" destId="{BF76C204-EA9B-47C7-BD7D-3A20D1C204AE}" srcOrd="0" destOrd="0" presId="urn:microsoft.com/office/officeart/2005/8/layout/orgChart1"/>
    <dgm:cxn modelId="{8718157F-DAF6-44BB-B0FA-5EF64D480390}" type="presOf" srcId="{6F752AC5-C2FC-43E7-A10C-2D037E915C1B}" destId="{DB323282-BDB1-423F-B86B-68AD882A3B1A}" srcOrd="1" destOrd="0" presId="urn:microsoft.com/office/officeart/2005/8/layout/orgChart1"/>
    <dgm:cxn modelId="{F208CC8A-FDC9-4AC7-AB27-8AB5168E4E29}" type="presOf" srcId="{D41937BD-7191-4520-AC57-00D5395CF644}" destId="{DCD5B97A-2630-4848-8E42-ABAC83BA00DF}" srcOrd="1" destOrd="0" presId="urn:microsoft.com/office/officeart/2005/8/layout/orgChart1"/>
    <dgm:cxn modelId="{A8AB9C8B-BF8F-4398-9AE4-D3DC96E9AFEA}" type="presOf" srcId="{26B4C820-E15E-47B8-BD24-CAD2C86A637C}" destId="{4668B2A9-D92E-45D1-9D14-4079153513BE}" srcOrd="0" destOrd="0" presId="urn:microsoft.com/office/officeart/2005/8/layout/orgChart1"/>
    <dgm:cxn modelId="{482E4C90-2732-4538-B6EB-C770AAC8E1F7}" type="presOf" srcId="{6F752AC5-C2FC-43E7-A10C-2D037E915C1B}" destId="{B2510626-F41F-47FA-86D5-4439B7925F1F}" srcOrd="0" destOrd="0" presId="urn:microsoft.com/office/officeart/2005/8/layout/orgChart1"/>
    <dgm:cxn modelId="{8EBC7190-B130-4D9B-9DF6-3E65AC1EDC15}" srcId="{280A043C-7DD1-4F88-B9D1-B549AAED8793}" destId="{53CB3605-5E87-4EBA-8176-55A07901EA6D}" srcOrd="1" destOrd="0" parTransId="{C171C26D-0A3E-44F8-A2A3-1BEA2AFD1737}" sibTransId="{0D87F152-71A3-4EDF-91AB-8C4920A821F2}"/>
    <dgm:cxn modelId="{072B1C97-6EDD-404D-8F1C-089C964E4180}" type="presOf" srcId="{37FDD783-8183-4DC8-9B7E-97260E9E07C4}" destId="{088EA54B-4CB6-429C-8FE4-8D7287F0E6E3}" srcOrd="0" destOrd="0" presId="urn:microsoft.com/office/officeart/2005/8/layout/orgChart1"/>
    <dgm:cxn modelId="{C20AF49B-BB1E-46BA-862C-78A14BD89B92}" srcId="{6F752AC5-C2FC-43E7-A10C-2D037E915C1B}" destId="{280A043C-7DD1-4F88-B9D1-B549AAED8793}" srcOrd="2" destOrd="0" parTransId="{E9139E89-E6D8-40D6-AD43-607A00350339}" sibTransId="{9747C062-C0C9-4531-898B-69153C446B0E}"/>
    <dgm:cxn modelId="{BB1B1AA2-364F-40DF-9B1A-062CE1D2FF91}" type="presOf" srcId="{14AE1BA0-1733-4E68-B0CC-CFEE400A0A76}" destId="{7B75319A-2C25-415E-B019-2C421D8B051A}" srcOrd="1" destOrd="0" presId="urn:microsoft.com/office/officeart/2005/8/layout/orgChart1"/>
    <dgm:cxn modelId="{E83E5EA8-DD43-4C95-8D53-A74CCA0C7477}" type="presOf" srcId="{FAE4806A-B9DB-436F-9CCA-56177C88AA1A}" destId="{F2F818BA-AA78-4DA6-86BB-AF7A5D8A1336}" srcOrd="0" destOrd="0" presId="urn:microsoft.com/office/officeart/2005/8/layout/orgChart1"/>
    <dgm:cxn modelId="{786656AB-8AB3-4301-816E-11B5A51B5C80}" type="presOf" srcId="{A81331EB-6ACC-44C3-BEAF-4C027285FED2}" destId="{A8E83ED5-D633-4A4E-8E17-E6C6041DAC90}" srcOrd="0" destOrd="0" presId="urn:microsoft.com/office/officeart/2005/8/layout/orgChart1"/>
    <dgm:cxn modelId="{527015B5-7CF4-42BC-BC58-0C7752B9F823}" type="presOf" srcId="{A1834330-343B-4E36-BC1E-7CAF8D96831F}" destId="{D1224D27-00A7-49EA-8027-B547B7E4DCF6}" srcOrd="0" destOrd="0" presId="urn:microsoft.com/office/officeart/2005/8/layout/orgChart1"/>
    <dgm:cxn modelId="{2DB090B9-6E0F-46BA-B467-3B6E011AD5F5}" srcId="{37FDD783-8183-4DC8-9B7E-97260E9E07C4}" destId="{D41937BD-7191-4520-AC57-00D5395CF644}" srcOrd="0" destOrd="0" parTransId="{7C68D1CD-AB69-49DD-BB9C-F3ADA5A6F1E7}" sibTransId="{135CA8DE-A656-4D38-88C4-89C888A000E6}"/>
    <dgm:cxn modelId="{BB31C1BF-23B1-4487-8408-8C526D3756E2}" type="presOf" srcId="{D8399305-749C-47F1-99AD-47C8751D4292}" destId="{E08F7EBF-6EA6-4060-9377-11C7E3DEC765}" srcOrd="0" destOrd="0" presId="urn:microsoft.com/office/officeart/2005/8/layout/orgChart1"/>
    <dgm:cxn modelId="{1065B0C8-6D36-4379-ABBE-538213B611BE}" type="presOf" srcId="{280A043C-7DD1-4F88-B9D1-B549AAED8793}" destId="{B594CFBE-88EE-4785-8ECF-DD03E28F7F1E}" srcOrd="0" destOrd="0" presId="urn:microsoft.com/office/officeart/2005/8/layout/orgChart1"/>
    <dgm:cxn modelId="{6024A0ED-B2DE-4510-9DAB-781DE838159B}" srcId="{53CB3605-5E87-4EBA-8176-55A07901EA6D}" destId="{8D29A83F-245A-4C2C-80CC-AADE42CFA44A}" srcOrd="0" destOrd="0" parTransId="{26B4C820-E15E-47B8-BD24-CAD2C86A637C}" sibTransId="{BB93E858-5D21-40FF-A60E-263091D20E2A}"/>
    <dgm:cxn modelId="{962937F0-A4EA-4609-9262-E7223B376E2F}" type="presOf" srcId="{7B0BA6A1-6B7C-40FB-B714-E4E5296DD200}" destId="{FBEFBE5D-25AD-4220-88E8-54B210268C76}" srcOrd="0" destOrd="0" presId="urn:microsoft.com/office/officeart/2005/8/layout/orgChart1"/>
    <dgm:cxn modelId="{052263F0-CBBE-42B0-A5A8-2D78EB3F9321}" type="presOf" srcId="{8D29A83F-245A-4C2C-80CC-AADE42CFA44A}" destId="{715EBD02-2322-4290-B1A9-BFAEE9EBB4FF}" srcOrd="1" destOrd="0" presId="urn:microsoft.com/office/officeart/2005/8/layout/orgChart1"/>
    <dgm:cxn modelId="{3794ECDE-4A68-48D6-A27A-D3322A5171CF}" type="presParOf" srcId="{FBEFBE5D-25AD-4220-88E8-54B210268C76}" destId="{48D530D7-C9CE-4BA8-8768-8DE229CD74F8}" srcOrd="0" destOrd="0" presId="urn:microsoft.com/office/officeart/2005/8/layout/orgChart1"/>
    <dgm:cxn modelId="{8FBEC0C2-3D84-425D-A187-4749A64E7C51}" type="presParOf" srcId="{48D530D7-C9CE-4BA8-8768-8DE229CD74F8}" destId="{E7CAB91E-5E2F-44F8-A2EC-F7E48B25F48C}" srcOrd="0" destOrd="0" presId="urn:microsoft.com/office/officeart/2005/8/layout/orgChart1"/>
    <dgm:cxn modelId="{25CC7282-DF8D-499A-A2B7-49792606ACC5}" type="presParOf" srcId="{E7CAB91E-5E2F-44F8-A2EC-F7E48B25F48C}" destId="{B2510626-F41F-47FA-86D5-4439B7925F1F}" srcOrd="0" destOrd="0" presId="urn:microsoft.com/office/officeart/2005/8/layout/orgChart1"/>
    <dgm:cxn modelId="{3F89D9F3-F571-46F2-A465-04B52ECAAF03}" type="presParOf" srcId="{E7CAB91E-5E2F-44F8-A2EC-F7E48B25F48C}" destId="{DB323282-BDB1-423F-B86B-68AD882A3B1A}" srcOrd="1" destOrd="0" presId="urn:microsoft.com/office/officeart/2005/8/layout/orgChart1"/>
    <dgm:cxn modelId="{31970B89-9B64-49B9-ACA2-35A3AF790814}" type="presParOf" srcId="{48D530D7-C9CE-4BA8-8768-8DE229CD74F8}" destId="{9DCCEBE7-F4B3-40E0-9012-E6D326B8F0D2}" srcOrd="1" destOrd="0" presId="urn:microsoft.com/office/officeart/2005/8/layout/orgChart1"/>
    <dgm:cxn modelId="{AC5E51E5-D121-40ED-809A-DEA4BD45AE72}" type="presParOf" srcId="{9DCCEBE7-F4B3-40E0-9012-E6D326B8F0D2}" destId="{F2F818BA-AA78-4DA6-86BB-AF7A5D8A1336}" srcOrd="0" destOrd="0" presId="urn:microsoft.com/office/officeart/2005/8/layout/orgChart1"/>
    <dgm:cxn modelId="{576693D8-2ED9-49B8-97CF-6B66924DB622}" type="presParOf" srcId="{9DCCEBE7-F4B3-40E0-9012-E6D326B8F0D2}" destId="{B8EF2A07-7230-460E-9AA3-07B1ABB4F468}" srcOrd="1" destOrd="0" presId="urn:microsoft.com/office/officeart/2005/8/layout/orgChart1"/>
    <dgm:cxn modelId="{64EB33F2-7BA9-431C-A713-EF5289275157}" type="presParOf" srcId="{B8EF2A07-7230-460E-9AA3-07B1ABB4F468}" destId="{DF3B1F07-B796-4EFA-8AB2-F2C1536E5D20}" srcOrd="0" destOrd="0" presId="urn:microsoft.com/office/officeart/2005/8/layout/orgChart1"/>
    <dgm:cxn modelId="{94E663FB-2DE2-4DDA-8BF2-8520355142E1}" type="presParOf" srcId="{DF3B1F07-B796-4EFA-8AB2-F2C1536E5D20}" destId="{F6B1474B-1AAF-4E25-9CBE-3B5DB4CACF6E}" srcOrd="0" destOrd="0" presId="urn:microsoft.com/office/officeart/2005/8/layout/orgChart1"/>
    <dgm:cxn modelId="{5F08EB05-8FBF-4CC6-A0B2-67AF6C372E5B}" type="presParOf" srcId="{DF3B1F07-B796-4EFA-8AB2-F2C1536E5D20}" destId="{80CB7265-0A8D-4FE0-8BD3-9BFB50002E8F}" srcOrd="1" destOrd="0" presId="urn:microsoft.com/office/officeart/2005/8/layout/orgChart1"/>
    <dgm:cxn modelId="{2DFF0538-311E-4B32-84D9-B2F7A7DF5D86}" type="presParOf" srcId="{B8EF2A07-7230-460E-9AA3-07B1ABB4F468}" destId="{CD329518-A208-4627-AE9A-9BEEA2489FED}" srcOrd="1" destOrd="0" presId="urn:microsoft.com/office/officeart/2005/8/layout/orgChart1"/>
    <dgm:cxn modelId="{AD50EA8F-5283-4D47-A4DE-09473A7509E1}" type="presParOf" srcId="{B8EF2A07-7230-460E-9AA3-07B1ABB4F468}" destId="{9368F80D-2951-4A02-998C-48F638CD15A4}" srcOrd="2" destOrd="0" presId="urn:microsoft.com/office/officeart/2005/8/layout/orgChart1"/>
    <dgm:cxn modelId="{7980D596-BDF5-47D7-AF50-6389570589A2}" type="presParOf" srcId="{9DCCEBE7-F4B3-40E0-9012-E6D326B8F0D2}" destId="{F6F32A1E-1165-41DF-9B37-F2DB4911735E}" srcOrd="2" destOrd="0" presId="urn:microsoft.com/office/officeart/2005/8/layout/orgChart1"/>
    <dgm:cxn modelId="{668C9014-60C2-449C-8277-F9D6DAFCB915}" type="presParOf" srcId="{9DCCEBE7-F4B3-40E0-9012-E6D326B8F0D2}" destId="{34FABF88-7F6B-4609-BC00-EC20FE0A3CEA}" srcOrd="3" destOrd="0" presId="urn:microsoft.com/office/officeart/2005/8/layout/orgChart1"/>
    <dgm:cxn modelId="{05C32027-4F88-454D-9532-B2E15DE344FD}" type="presParOf" srcId="{34FABF88-7F6B-4609-BC00-EC20FE0A3CEA}" destId="{DE5B28EE-7035-46D1-8948-B0B397E1E5E5}" srcOrd="0" destOrd="0" presId="urn:microsoft.com/office/officeart/2005/8/layout/orgChart1"/>
    <dgm:cxn modelId="{0F9A09C5-BFEF-4172-9216-8EEB0EAF5E10}" type="presParOf" srcId="{DE5B28EE-7035-46D1-8948-B0B397E1E5E5}" destId="{B594CFBE-88EE-4785-8ECF-DD03E28F7F1E}" srcOrd="0" destOrd="0" presId="urn:microsoft.com/office/officeart/2005/8/layout/orgChart1"/>
    <dgm:cxn modelId="{E042DF39-9779-40C1-B4C5-F93B274AA065}" type="presParOf" srcId="{DE5B28EE-7035-46D1-8948-B0B397E1E5E5}" destId="{A0FE2C5D-6C3D-4E2B-9706-6D8298226925}" srcOrd="1" destOrd="0" presId="urn:microsoft.com/office/officeart/2005/8/layout/orgChart1"/>
    <dgm:cxn modelId="{7ED3FF8D-1201-41C9-ACDD-64C8D9EB9A4C}" type="presParOf" srcId="{34FABF88-7F6B-4609-BC00-EC20FE0A3CEA}" destId="{D9728364-47C5-4428-B158-D84A6282FF89}" srcOrd="1" destOrd="0" presId="urn:microsoft.com/office/officeart/2005/8/layout/orgChart1"/>
    <dgm:cxn modelId="{8DB9E495-BA05-421E-8E53-B6A126F277F3}" type="presParOf" srcId="{D9728364-47C5-4428-B158-D84A6282FF89}" destId="{02CE6BA3-57F9-4E97-9013-4378C289898B}" srcOrd="0" destOrd="0" presId="urn:microsoft.com/office/officeart/2005/8/layout/orgChart1"/>
    <dgm:cxn modelId="{C410EBAF-E77D-422F-9A20-80CC4A3E41C1}" type="presParOf" srcId="{D9728364-47C5-4428-B158-D84A6282FF89}" destId="{FA94F6DB-17C4-4644-AD6F-5DDB2ADD21E2}" srcOrd="1" destOrd="0" presId="urn:microsoft.com/office/officeart/2005/8/layout/orgChart1"/>
    <dgm:cxn modelId="{9111540D-D4AC-4449-9420-54FC3AC0079A}" type="presParOf" srcId="{FA94F6DB-17C4-4644-AD6F-5DDB2ADD21E2}" destId="{C14DE9CC-04BA-49B0-914F-D68AAA0C31C5}" srcOrd="0" destOrd="0" presId="urn:microsoft.com/office/officeart/2005/8/layout/orgChart1"/>
    <dgm:cxn modelId="{A94A6DCA-5D05-4238-8F50-71E6A44B589E}" type="presParOf" srcId="{C14DE9CC-04BA-49B0-914F-D68AAA0C31C5}" destId="{088EA54B-4CB6-429C-8FE4-8D7287F0E6E3}" srcOrd="0" destOrd="0" presId="urn:microsoft.com/office/officeart/2005/8/layout/orgChart1"/>
    <dgm:cxn modelId="{0B51A0B8-A256-4006-9828-80645534129E}" type="presParOf" srcId="{C14DE9CC-04BA-49B0-914F-D68AAA0C31C5}" destId="{EA5D592A-0C88-4460-9469-98BF96C2F027}" srcOrd="1" destOrd="0" presId="urn:microsoft.com/office/officeart/2005/8/layout/orgChart1"/>
    <dgm:cxn modelId="{206B7723-1527-48FD-BE3A-169C931598D7}" type="presParOf" srcId="{FA94F6DB-17C4-4644-AD6F-5DDB2ADD21E2}" destId="{F2BC2D01-33AB-4F96-A1A5-BA8738FBE6AD}" srcOrd="1" destOrd="0" presId="urn:microsoft.com/office/officeart/2005/8/layout/orgChart1"/>
    <dgm:cxn modelId="{B9166516-58E7-4E4D-A1F0-F9F72AAF265D}" type="presParOf" srcId="{F2BC2D01-33AB-4F96-A1A5-BA8738FBE6AD}" destId="{6C56D3B7-975D-48C7-9FF2-B723F6C0BCBD}" srcOrd="0" destOrd="0" presId="urn:microsoft.com/office/officeart/2005/8/layout/orgChart1"/>
    <dgm:cxn modelId="{320CEF10-4949-485B-B1B5-5B711DD9590F}" type="presParOf" srcId="{F2BC2D01-33AB-4F96-A1A5-BA8738FBE6AD}" destId="{6AA95B03-4056-4C0C-94EF-1B8D848E52D3}" srcOrd="1" destOrd="0" presId="urn:microsoft.com/office/officeart/2005/8/layout/orgChart1"/>
    <dgm:cxn modelId="{101AF49D-BD37-42E2-8759-E77360BB412E}" type="presParOf" srcId="{6AA95B03-4056-4C0C-94EF-1B8D848E52D3}" destId="{AE10C3B9-5D4E-4989-BAE4-6803665591B9}" srcOrd="0" destOrd="0" presId="urn:microsoft.com/office/officeart/2005/8/layout/orgChart1"/>
    <dgm:cxn modelId="{A7CB24B8-3AAC-45D4-B898-503B11C20253}" type="presParOf" srcId="{AE10C3B9-5D4E-4989-BAE4-6803665591B9}" destId="{C64ADA48-CB16-4421-832A-35B9BDFB68AA}" srcOrd="0" destOrd="0" presId="urn:microsoft.com/office/officeart/2005/8/layout/orgChart1"/>
    <dgm:cxn modelId="{56E1F01C-CD2F-48C9-9EEB-4B9F7BD772C0}" type="presParOf" srcId="{AE10C3B9-5D4E-4989-BAE4-6803665591B9}" destId="{DCD5B97A-2630-4848-8E42-ABAC83BA00DF}" srcOrd="1" destOrd="0" presId="urn:microsoft.com/office/officeart/2005/8/layout/orgChart1"/>
    <dgm:cxn modelId="{B06076F2-9702-45E1-9917-5D1702BA1201}" type="presParOf" srcId="{6AA95B03-4056-4C0C-94EF-1B8D848E52D3}" destId="{6EA431BE-6792-466F-82CC-81BC0876DFC5}" srcOrd="1" destOrd="0" presId="urn:microsoft.com/office/officeart/2005/8/layout/orgChart1"/>
    <dgm:cxn modelId="{ECFCAD2B-E4B8-4B5E-A126-F012B911188E}" type="presParOf" srcId="{6AA95B03-4056-4C0C-94EF-1B8D848E52D3}" destId="{6BEB65ED-CCCC-4C7A-AF06-D6E88058E1A0}" srcOrd="2" destOrd="0" presId="urn:microsoft.com/office/officeart/2005/8/layout/orgChart1"/>
    <dgm:cxn modelId="{6F171081-9A85-43CA-838D-9FC2B9699334}" type="presParOf" srcId="{FA94F6DB-17C4-4644-AD6F-5DDB2ADD21E2}" destId="{673EF899-9E26-4637-AAED-68FFBB1986BD}" srcOrd="2" destOrd="0" presId="urn:microsoft.com/office/officeart/2005/8/layout/orgChart1"/>
    <dgm:cxn modelId="{80B411CE-2F55-45EF-9A4F-70FB7999527B}" type="presParOf" srcId="{D9728364-47C5-4428-B158-D84A6282FF89}" destId="{5AD9E9D9-96A8-4C62-AA43-D11CA8423901}" srcOrd="2" destOrd="0" presId="urn:microsoft.com/office/officeart/2005/8/layout/orgChart1"/>
    <dgm:cxn modelId="{13184D45-7C11-40C9-8116-4BFA1AB7BE37}" type="presParOf" srcId="{D9728364-47C5-4428-B158-D84A6282FF89}" destId="{728FD4BD-8528-4360-8B64-CE5DBF291F12}" srcOrd="3" destOrd="0" presId="urn:microsoft.com/office/officeart/2005/8/layout/orgChart1"/>
    <dgm:cxn modelId="{AF0D1CC1-FA26-4BD3-81E9-2DB24AC39080}" type="presParOf" srcId="{728FD4BD-8528-4360-8B64-CE5DBF291F12}" destId="{D25EDE75-A066-4522-B8E4-7E3E71EA0CC8}" srcOrd="0" destOrd="0" presId="urn:microsoft.com/office/officeart/2005/8/layout/orgChart1"/>
    <dgm:cxn modelId="{B6A8F482-4CB2-4FEA-A37F-65A88532DDA0}" type="presParOf" srcId="{D25EDE75-A066-4522-B8E4-7E3E71EA0CC8}" destId="{0E945B89-7728-4092-B3D3-6A715C12F64B}" srcOrd="0" destOrd="0" presId="urn:microsoft.com/office/officeart/2005/8/layout/orgChart1"/>
    <dgm:cxn modelId="{62E2CEE4-56B5-4974-A963-4EC368AD7AD6}" type="presParOf" srcId="{D25EDE75-A066-4522-B8E4-7E3E71EA0CC8}" destId="{8CD661CD-97D5-4903-948E-813A6ED32BF7}" srcOrd="1" destOrd="0" presId="urn:microsoft.com/office/officeart/2005/8/layout/orgChart1"/>
    <dgm:cxn modelId="{6EE639CB-5E53-449E-876E-0EE92A9A58BD}" type="presParOf" srcId="{728FD4BD-8528-4360-8B64-CE5DBF291F12}" destId="{99D2FC87-A52F-4FF7-8E0A-73DD2621AF54}" srcOrd="1" destOrd="0" presId="urn:microsoft.com/office/officeart/2005/8/layout/orgChart1"/>
    <dgm:cxn modelId="{2EBF9342-AD9B-48DD-8554-3526F6E10A2F}" type="presParOf" srcId="{99D2FC87-A52F-4FF7-8E0A-73DD2621AF54}" destId="{4668B2A9-D92E-45D1-9D14-4079153513BE}" srcOrd="0" destOrd="0" presId="urn:microsoft.com/office/officeart/2005/8/layout/orgChart1"/>
    <dgm:cxn modelId="{8C8CE518-ED1E-4508-80C9-814AFB492D47}" type="presParOf" srcId="{99D2FC87-A52F-4FF7-8E0A-73DD2621AF54}" destId="{E469C0C9-3183-4C12-88D7-53D7B84CC442}" srcOrd="1" destOrd="0" presId="urn:microsoft.com/office/officeart/2005/8/layout/orgChart1"/>
    <dgm:cxn modelId="{3E03036B-5476-4DB3-B183-5938D11CAE1C}" type="presParOf" srcId="{E469C0C9-3183-4C12-88D7-53D7B84CC442}" destId="{437A11F9-CD60-49B9-A19F-9B427ADD0861}" srcOrd="0" destOrd="0" presId="urn:microsoft.com/office/officeart/2005/8/layout/orgChart1"/>
    <dgm:cxn modelId="{6ABED8B7-C451-4D77-B6A5-605E0CBBA332}" type="presParOf" srcId="{437A11F9-CD60-49B9-A19F-9B427ADD0861}" destId="{E09C2E5B-84C5-4C5E-AAA3-EE8EABE5CAE2}" srcOrd="0" destOrd="0" presId="urn:microsoft.com/office/officeart/2005/8/layout/orgChart1"/>
    <dgm:cxn modelId="{80BCC8D7-284F-4FA9-94B4-5CA1BCFFC27D}" type="presParOf" srcId="{437A11F9-CD60-49B9-A19F-9B427ADD0861}" destId="{715EBD02-2322-4290-B1A9-BFAEE9EBB4FF}" srcOrd="1" destOrd="0" presId="urn:microsoft.com/office/officeart/2005/8/layout/orgChart1"/>
    <dgm:cxn modelId="{2E3E9098-156F-4492-AA3A-8B84B419BF64}" type="presParOf" srcId="{E469C0C9-3183-4C12-88D7-53D7B84CC442}" destId="{FAD66984-CA08-4EDA-B2EA-1A5BC49011F5}" srcOrd="1" destOrd="0" presId="urn:microsoft.com/office/officeart/2005/8/layout/orgChart1"/>
    <dgm:cxn modelId="{5E5BC2FB-2C0C-40D2-B08B-1F95D0F88F0F}" type="presParOf" srcId="{E469C0C9-3183-4C12-88D7-53D7B84CC442}" destId="{60DCE0D8-8BB9-49E2-98B0-88BB91FDD35A}" srcOrd="2" destOrd="0" presId="urn:microsoft.com/office/officeart/2005/8/layout/orgChart1"/>
    <dgm:cxn modelId="{1D21F181-F0C1-4A4A-A97D-372D2D2B4F74}" type="presParOf" srcId="{728FD4BD-8528-4360-8B64-CE5DBF291F12}" destId="{3BFBE254-415D-46D0-9094-F62699671AEB}" srcOrd="2" destOrd="0" presId="urn:microsoft.com/office/officeart/2005/8/layout/orgChart1"/>
    <dgm:cxn modelId="{AC4B0AC9-EAF7-499C-B53A-B4A7E26FB4E1}" type="presParOf" srcId="{34FABF88-7F6B-4609-BC00-EC20FE0A3CEA}" destId="{184BA7B9-B948-4198-AC13-F9C2C741870D}" srcOrd="2" destOrd="0" presId="urn:microsoft.com/office/officeart/2005/8/layout/orgChart1"/>
    <dgm:cxn modelId="{B1A2054E-9A51-425E-B63F-0BBED243E9E1}" type="presParOf" srcId="{9DCCEBE7-F4B3-40E0-9012-E6D326B8F0D2}" destId="{A8E83ED5-D633-4A4E-8E17-E6C6041DAC90}" srcOrd="4" destOrd="0" presId="urn:microsoft.com/office/officeart/2005/8/layout/orgChart1"/>
    <dgm:cxn modelId="{7269BC84-ECB3-468B-99B6-21488C555E7E}" type="presParOf" srcId="{9DCCEBE7-F4B3-40E0-9012-E6D326B8F0D2}" destId="{DF3FEE01-83F0-4522-9638-15AB27C37F1C}" srcOrd="5" destOrd="0" presId="urn:microsoft.com/office/officeart/2005/8/layout/orgChart1"/>
    <dgm:cxn modelId="{C6EF91D2-5BE8-4C04-ACC2-89558810B732}" type="presParOf" srcId="{DF3FEE01-83F0-4522-9638-15AB27C37F1C}" destId="{0744F49E-12CF-4F6F-936D-535EEA6C6209}" srcOrd="0" destOrd="0" presId="urn:microsoft.com/office/officeart/2005/8/layout/orgChart1"/>
    <dgm:cxn modelId="{81E9AF1C-38A7-49D5-98B6-3821FC197461}" type="presParOf" srcId="{0744F49E-12CF-4F6F-936D-535EEA6C6209}" destId="{D1224D27-00A7-49EA-8027-B547B7E4DCF6}" srcOrd="0" destOrd="0" presId="urn:microsoft.com/office/officeart/2005/8/layout/orgChart1"/>
    <dgm:cxn modelId="{43B4E226-86F9-4567-82D4-DF81A92B4968}" type="presParOf" srcId="{0744F49E-12CF-4F6F-936D-535EEA6C6209}" destId="{F246B569-5916-410E-8AF1-7C5494402368}" srcOrd="1" destOrd="0" presId="urn:microsoft.com/office/officeart/2005/8/layout/orgChart1"/>
    <dgm:cxn modelId="{02847112-517D-4E5A-9D81-C0BA386BE425}" type="presParOf" srcId="{DF3FEE01-83F0-4522-9638-15AB27C37F1C}" destId="{021C0EE6-020C-4491-A2F3-6636B150CFFE}" srcOrd="1" destOrd="0" presId="urn:microsoft.com/office/officeart/2005/8/layout/orgChart1"/>
    <dgm:cxn modelId="{FF7CDC02-B502-4D66-9C88-9B5007DF91E6}" type="presParOf" srcId="{DF3FEE01-83F0-4522-9638-15AB27C37F1C}" destId="{2A39DE8E-E721-4295-91A2-4BF6CF3EC252}" srcOrd="2" destOrd="0" presId="urn:microsoft.com/office/officeart/2005/8/layout/orgChart1"/>
    <dgm:cxn modelId="{0EBD2190-DCDF-4E7B-888D-DE96EB959C35}" type="presParOf" srcId="{48D530D7-C9CE-4BA8-8768-8DE229CD74F8}" destId="{26469D16-1DE9-48B1-91C0-D3B6942E617C}" srcOrd="2" destOrd="0" presId="urn:microsoft.com/office/officeart/2005/8/layout/orgChart1"/>
    <dgm:cxn modelId="{2842135E-7027-4CF0-BC7A-FE0D310E1021}" type="presParOf" srcId="{26469D16-1DE9-48B1-91C0-D3B6942E617C}" destId="{E08F7EBF-6EA6-4060-9377-11C7E3DEC765}" srcOrd="0" destOrd="0" presId="urn:microsoft.com/office/officeart/2005/8/layout/orgChart1"/>
    <dgm:cxn modelId="{2534F0D3-42FC-48D8-BE6D-01E4FC8D08D5}" type="presParOf" srcId="{26469D16-1DE9-48B1-91C0-D3B6942E617C}" destId="{F798EE68-52DF-4EF1-AAFE-8BF74B61C060}" srcOrd="1" destOrd="0" presId="urn:microsoft.com/office/officeart/2005/8/layout/orgChart1"/>
    <dgm:cxn modelId="{9C447D0C-6E6D-49FA-9C62-28B6A3833F93}" type="presParOf" srcId="{F798EE68-52DF-4EF1-AAFE-8BF74B61C060}" destId="{741684C8-3835-4B75-9B08-A83AEC64146B}" srcOrd="0" destOrd="0" presId="urn:microsoft.com/office/officeart/2005/8/layout/orgChart1"/>
    <dgm:cxn modelId="{05DE8AD6-8CB3-4E1C-BD4A-4CC706BC3DE0}" type="presParOf" srcId="{741684C8-3835-4B75-9B08-A83AEC64146B}" destId="{BF76C204-EA9B-47C7-BD7D-3A20D1C204AE}" srcOrd="0" destOrd="0" presId="urn:microsoft.com/office/officeart/2005/8/layout/orgChart1"/>
    <dgm:cxn modelId="{D28E0AE7-A497-439E-94E9-D7063921652F}" type="presParOf" srcId="{741684C8-3835-4B75-9B08-A83AEC64146B}" destId="{7B75319A-2C25-415E-B019-2C421D8B051A}" srcOrd="1" destOrd="0" presId="urn:microsoft.com/office/officeart/2005/8/layout/orgChart1"/>
    <dgm:cxn modelId="{1E8DF1ED-F5BC-4925-8DDD-A793BB2BA74E}" type="presParOf" srcId="{F798EE68-52DF-4EF1-AAFE-8BF74B61C060}" destId="{72C8580D-54E4-48C6-B6F8-686968791251}" srcOrd="1" destOrd="0" presId="urn:microsoft.com/office/officeart/2005/8/layout/orgChart1"/>
    <dgm:cxn modelId="{6CBE6371-00CE-43D2-A108-C21AECDCD3E7}" type="presParOf" srcId="{F798EE68-52DF-4EF1-AAFE-8BF74B61C060}" destId="{EC7EE613-FBD9-4751-8672-1CE1999C0DB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0BA6A1-6B7C-40FB-B714-E4E5296DD200}" type="doc">
      <dgm:prSet loTypeId="urn:microsoft.com/office/officeart/2005/8/layout/orgChart1" loCatId="hierarchy" qsTypeId="urn:microsoft.com/office/officeart/2005/8/quickstyle/simple3" qsCatId="simple" csTypeId="urn:microsoft.com/office/officeart/2005/8/colors/colorful2" csCatId="colorful" phldr="1"/>
      <dgm:spPr/>
      <dgm:t>
        <a:bodyPr/>
        <a:lstStyle/>
        <a:p>
          <a:endParaRPr lang="it-IT"/>
        </a:p>
      </dgm:t>
    </dgm:pt>
    <dgm:pt modelId="{14AE1BA0-1733-4E68-B0CC-CFEE400A0A76}" type="asst">
      <dgm:prSet phldrT="[Testo]" custT="1"/>
      <dgm:spPr/>
      <dgm:t>
        <a:bodyPr/>
        <a:lstStyle/>
        <a:p>
          <a:r>
            <a:rPr lang="it-IT" sz="1200" dirty="0"/>
            <a:t>Si interviene su tre aspetti</a:t>
          </a:r>
        </a:p>
      </dgm:t>
    </dgm:pt>
    <dgm:pt modelId="{D8399305-749C-47F1-99AD-47C8751D4292}" type="parTrans" cxnId="{740E0A68-9ECE-445D-8D7C-98545E12A38E}">
      <dgm:prSet/>
      <dgm:spPr/>
      <dgm:t>
        <a:bodyPr/>
        <a:lstStyle/>
        <a:p>
          <a:endParaRPr lang="it-IT" sz="1200"/>
        </a:p>
      </dgm:t>
    </dgm:pt>
    <dgm:pt modelId="{2302D612-3826-4DEA-B7AA-0F3822073C22}" type="sibTrans" cxnId="{740E0A68-9ECE-445D-8D7C-98545E12A38E}">
      <dgm:prSet/>
      <dgm:spPr/>
      <dgm:t>
        <a:bodyPr/>
        <a:lstStyle/>
        <a:p>
          <a:endParaRPr lang="it-IT"/>
        </a:p>
      </dgm:t>
    </dgm:pt>
    <dgm:pt modelId="{A1834330-343B-4E36-BC1E-7CAF8D96831F}">
      <dgm:prSet phldrT="[Testo]" custT="1"/>
      <dgm:spPr/>
      <dgm:t>
        <a:bodyPr/>
        <a:lstStyle/>
        <a:p>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dirty="0"/>
        </a:p>
      </dgm:t>
    </dgm:pt>
    <dgm:pt modelId="{A81331EB-6ACC-44C3-BEAF-4C027285FED2}" type="parTrans" cxnId="{7FEABB2D-857F-4F86-ACE4-EA509E92EE62}">
      <dgm:prSet/>
      <dgm:spPr/>
      <dgm:t>
        <a:bodyPr/>
        <a:lstStyle/>
        <a:p>
          <a:endParaRPr lang="it-IT" sz="1200"/>
        </a:p>
      </dgm:t>
    </dgm:pt>
    <dgm:pt modelId="{076D2763-2B45-4EF9-82A0-32921E63F85E}" type="sibTrans" cxnId="{7FEABB2D-857F-4F86-ACE4-EA509E92EE62}">
      <dgm:prSet/>
      <dgm:spPr/>
      <dgm:t>
        <a:bodyPr/>
        <a:lstStyle/>
        <a:p>
          <a:endParaRPr lang="it-IT"/>
        </a:p>
      </dgm:t>
    </dgm:pt>
    <dgm:pt modelId="{6F752AC5-C2FC-43E7-A10C-2D037E915C1B}">
      <dgm:prSet phldrT="[Testo]" custT="1"/>
      <dgm:spPr/>
      <dgm:t>
        <a:bodyPr/>
        <a:lstStyle/>
        <a:p>
          <a:endParaRPr lang="it-IT" sz="1200" dirty="0"/>
        </a:p>
        <a:p>
          <a:endParaRPr lang="it-IT" sz="1200" dirty="0"/>
        </a:p>
        <a:p>
          <a:endParaRPr lang="it-IT" sz="1200" dirty="0"/>
        </a:p>
        <a:p>
          <a:r>
            <a:rPr lang="it-IT" sz="1200" dirty="0"/>
            <a:t>TIPOLOGIA DI DISABILITÀ:</a:t>
          </a:r>
        </a:p>
        <a:p>
          <a:r>
            <a:rPr lang="it-IT" sz="1200" dirty="0"/>
            <a:t>Disturbi dello Spettro Autistico</a:t>
          </a:r>
        </a:p>
        <a:p>
          <a:endParaRPr lang="it-IT" sz="1200" dirty="0"/>
        </a:p>
        <a:p>
          <a:endParaRPr lang="it-IT" sz="1200" dirty="0"/>
        </a:p>
        <a:p>
          <a:endParaRPr lang="it-IT" sz="1200" dirty="0"/>
        </a:p>
      </dgm:t>
    </dgm:pt>
    <dgm:pt modelId="{9FEA9646-677B-4156-99F8-6E8C41B19455}" type="sibTrans" cxnId="{A4910B00-07C9-41A7-842D-720E4AA3EE7A}">
      <dgm:prSet/>
      <dgm:spPr/>
      <dgm:t>
        <a:bodyPr/>
        <a:lstStyle/>
        <a:p>
          <a:endParaRPr lang="it-IT"/>
        </a:p>
      </dgm:t>
    </dgm:pt>
    <dgm:pt modelId="{EAB86349-6510-428D-ACF4-9BF6BD8635C0}" type="parTrans" cxnId="{A4910B00-07C9-41A7-842D-720E4AA3EE7A}">
      <dgm:prSet/>
      <dgm:spPr/>
      <dgm:t>
        <a:bodyPr/>
        <a:lstStyle/>
        <a:p>
          <a:endParaRPr lang="it-IT"/>
        </a:p>
      </dgm:t>
    </dgm:pt>
    <dgm:pt modelId="{E1FAD2B6-802C-4682-836F-5E80E98AECC1}">
      <dgm:prSet custT="1"/>
      <dgm:spPr/>
      <dgm:t>
        <a:bodyPr/>
        <a:lstStyle/>
        <a:p>
          <a:r>
            <a:rPr lang="it-IT" sz="1200" dirty="0"/>
            <a:t>STRUTTURAZIONE DELL’AMBIENTE DI APPRENDIMENTO</a:t>
          </a:r>
        </a:p>
      </dgm:t>
    </dgm:pt>
    <dgm:pt modelId="{FAE4806A-B9DB-436F-9CCA-56177C88AA1A}" type="parTrans" cxnId="{325AD400-038A-4C25-A81A-5599C054870A}">
      <dgm:prSet/>
      <dgm:spPr/>
      <dgm:t>
        <a:bodyPr/>
        <a:lstStyle/>
        <a:p>
          <a:endParaRPr lang="it-IT" sz="1200"/>
        </a:p>
      </dgm:t>
    </dgm:pt>
    <dgm:pt modelId="{7A31C869-FBED-4E60-AAD9-3D8C62392674}" type="sibTrans" cxnId="{325AD400-038A-4C25-A81A-5599C054870A}">
      <dgm:prSet/>
      <dgm:spPr/>
      <dgm:t>
        <a:bodyPr/>
        <a:lstStyle/>
        <a:p>
          <a:endParaRPr lang="it-IT"/>
        </a:p>
      </dgm:t>
    </dgm:pt>
    <dgm:pt modelId="{280A043C-7DD1-4F88-B9D1-B549AAED8793}">
      <dgm:prSet custT="1"/>
      <dgm:spPr/>
      <dgm:t>
        <a:bodyPr/>
        <a:lstStyle/>
        <a:p>
          <a:r>
            <a:rPr lang="it-IT" sz="1200" dirty="0"/>
            <a:t>METODOLOGIE DI INTERVENTO  SUL SINGOLO</a:t>
          </a:r>
        </a:p>
        <a:p>
          <a:endParaRPr lang="it-IT" sz="1200" dirty="0"/>
        </a:p>
      </dgm:t>
    </dgm:pt>
    <dgm:pt modelId="{E9139E89-E6D8-40D6-AD43-607A00350339}" type="parTrans" cxnId="{C20AF49B-BB1E-46BA-862C-78A14BD89B92}">
      <dgm:prSet/>
      <dgm:spPr/>
      <dgm:t>
        <a:bodyPr/>
        <a:lstStyle/>
        <a:p>
          <a:endParaRPr lang="it-IT" sz="1200"/>
        </a:p>
      </dgm:t>
    </dgm:pt>
    <dgm:pt modelId="{9747C062-C0C9-4531-898B-69153C446B0E}" type="sibTrans" cxnId="{C20AF49B-BB1E-46BA-862C-78A14BD89B92}">
      <dgm:prSet/>
      <dgm:spPr/>
      <dgm:t>
        <a:bodyPr/>
        <a:lstStyle/>
        <a:p>
          <a:endParaRPr lang="it-IT"/>
        </a:p>
      </dgm:t>
    </dgm:pt>
    <dgm:pt modelId="{4583B846-7603-4242-BAB4-2F6DFE98C37B}">
      <dgm:prSet custT="1"/>
      <dgm:spPr/>
      <dgm:t>
        <a:bodyPr/>
        <a:lstStyle/>
        <a:p>
          <a:endParaRPr lang="it-IT" sz="1200" dirty="0"/>
        </a:p>
        <a:p>
          <a:endParaRPr lang="it-IT" sz="1200" dirty="0"/>
        </a:p>
        <a:p>
          <a:r>
            <a:rPr lang="it-IT" sz="1600" dirty="0"/>
            <a:t>Consegne con poche parole e lavorare su una sola abilità alla volta.</a:t>
          </a:r>
        </a:p>
        <a:p>
          <a:r>
            <a:rPr lang="it-IT" sz="1600" dirty="0"/>
            <a:t>TRATTAMENTI MULTIPLI SVILUPPATI A PARTIRE DAI PRINCIPI COGNITIVO-COMPORTAMENTALI.</a:t>
          </a:r>
        </a:p>
        <a:p>
          <a:endParaRPr lang="it-IT" sz="1200" dirty="0"/>
        </a:p>
        <a:p>
          <a:endParaRPr lang="it-IT" sz="1200" dirty="0"/>
        </a:p>
        <a:p>
          <a:endParaRPr lang="it-IT" sz="1200" dirty="0"/>
        </a:p>
        <a:p>
          <a:endParaRPr lang="it-IT" sz="1200" dirty="0"/>
        </a:p>
      </dgm:t>
    </dgm:pt>
    <dgm:pt modelId="{F7DA7BC7-6FEB-46C8-BAA2-44BF2F03E8B3}" type="parTrans" cxnId="{1060AD1E-C7DD-41FF-9645-8593028D76EB}">
      <dgm:prSet/>
      <dgm:spPr/>
      <dgm:t>
        <a:bodyPr/>
        <a:lstStyle/>
        <a:p>
          <a:endParaRPr lang="it-IT" sz="1200"/>
        </a:p>
      </dgm:t>
    </dgm:pt>
    <dgm:pt modelId="{EF31F545-C879-4BE7-A7AA-021E9BCCAFA8}" type="sibTrans" cxnId="{1060AD1E-C7DD-41FF-9645-8593028D76EB}">
      <dgm:prSet/>
      <dgm:spPr/>
      <dgm:t>
        <a:bodyPr/>
        <a:lstStyle/>
        <a:p>
          <a:endParaRPr lang="it-IT"/>
        </a:p>
      </dgm:t>
    </dgm:pt>
    <dgm:pt modelId="{DC298C3E-1D42-4C29-94EB-AB0C09778DCA}">
      <dgm:prSet custT="1"/>
      <dgm:spPr/>
      <dgm:t>
        <a:bodyPr/>
        <a:lstStyle/>
        <a:p>
          <a:pPr>
            <a:lnSpc>
              <a:spcPct val="100000"/>
            </a:lnSpc>
            <a:spcAft>
              <a:spcPts val="0"/>
            </a:spcAft>
            <a:buFont typeface="Arial" panose="020B0604020202020204" pitchFamily="34" charset="0"/>
            <a:buNone/>
          </a:pPr>
          <a:r>
            <a:rPr lang="it-IT" sz="1600" dirty="0">
              <a:effectLst/>
              <a:latin typeface="+mj-lt"/>
              <a:ea typeface="Calibri" panose="020F0502020204030204" pitchFamily="34" charset="0"/>
              <a:cs typeface="Times New Roman" panose="02020603050405020304" pitchFamily="18" charset="0"/>
            </a:rPr>
            <a:t>Costruire un clima di classe positivo.</a:t>
          </a:r>
        </a:p>
        <a:p>
          <a:pPr>
            <a:lnSpc>
              <a:spcPct val="100000"/>
            </a:lnSpc>
            <a:spcAft>
              <a:spcPts val="0"/>
            </a:spcAft>
            <a:buFont typeface="Symbol" panose="05050102010706020507" pitchFamily="18" charset="2"/>
            <a:buNone/>
          </a:pPr>
          <a:r>
            <a:rPr lang="it-IT" sz="1600" dirty="0">
              <a:effectLst/>
              <a:latin typeface="+mj-lt"/>
              <a:cs typeface="Times New Roman" panose="02020603050405020304" pitchFamily="18" charset="0"/>
            </a:rPr>
            <a:t>Con l’attenzione di calibrare l’intervento sul piccolo gruppo, magari a partire dal rapporto con un solo compagno o compagna, accettato dal soggetto, che funga da mediatore. Gradualità nel costruire relazioni con la classe.</a:t>
          </a:r>
        </a:p>
        <a:p>
          <a:pPr>
            <a:lnSpc>
              <a:spcPct val="100000"/>
            </a:lnSpc>
            <a:spcAft>
              <a:spcPts val="0"/>
            </a:spcAft>
            <a:buFont typeface="Symbol" panose="05050102010706020507" pitchFamily="18" charset="2"/>
            <a:buNone/>
          </a:pPr>
          <a:r>
            <a:rPr lang="it-IT" sz="1200" dirty="0">
              <a:effectLst/>
              <a:latin typeface="+mj-lt"/>
              <a:ea typeface="Calibri" panose="020F0502020204030204" pitchFamily="34" charset="0"/>
              <a:cs typeface="Times New Roman" panose="02020603050405020304" pitchFamily="18" charset="0"/>
            </a:rPr>
            <a:t>.</a:t>
          </a:r>
        </a:p>
        <a:p>
          <a:pPr>
            <a:lnSpc>
              <a:spcPct val="100000"/>
            </a:lnSpc>
            <a:spcAft>
              <a:spcPts val="0"/>
            </a:spcAft>
            <a:buFont typeface="Symbol" panose="05050102010706020507" pitchFamily="18" charset="2"/>
            <a:buNone/>
          </a:pPr>
          <a:endParaRPr lang="it-IT" sz="1200" dirty="0"/>
        </a:p>
      </dgm:t>
    </dgm:pt>
    <dgm:pt modelId="{AA91D0EA-4AB0-441C-961D-34EE8281C62E}" type="sibTrans" cxnId="{3B8E32B0-0366-418F-B371-F254B6559F52}">
      <dgm:prSet/>
      <dgm:spPr/>
      <dgm:t>
        <a:bodyPr/>
        <a:lstStyle/>
        <a:p>
          <a:endParaRPr lang="it-IT"/>
        </a:p>
      </dgm:t>
    </dgm:pt>
    <dgm:pt modelId="{E52684AA-2418-46EF-B1CF-773E6E826771}" type="parTrans" cxnId="{3B8E32B0-0366-418F-B371-F254B6559F52}">
      <dgm:prSet/>
      <dgm:spPr/>
      <dgm:t>
        <a:bodyPr/>
        <a:lstStyle/>
        <a:p>
          <a:endParaRPr lang="it-IT" sz="1200"/>
        </a:p>
      </dgm:t>
    </dgm:pt>
    <dgm:pt modelId="{2B41BB6C-4FD1-4397-B1EC-C46F44DCFF6E}">
      <dgm:prSet/>
      <dgm:spPr/>
      <dgm:t>
        <a:bodyPr/>
        <a:lstStyle/>
        <a:p>
          <a:r>
            <a:rPr lang="it-IT" dirty="0">
              <a:effectLst/>
              <a:latin typeface="+mj-lt"/>
              <a:ea typeface="Calibri" panose="020F0502020204030204" pitchFamily="34" charset="0"/>
              <a:cs typeface="Times New Roman" panose="02020603050405020304" pitchFamily="18" charset="0"/>
            </a:rPr>
            <a:t>Accentuata riduzione dei</a:t>
          </a:r>
          <a:r>
            <a:rPr lang="it-IT" noProof="0" dirty="0">
              <a:effectLst/>
              <a:latin typeface="+mj-lt"/>
              <a:ea typeface="Calibri" panose="020F0502020204030204" pitchFamily="34" charset="0"/>
              <a:cs typeface="Times New Roman" panose="02020603050405020304" pitchFamily="18" charset="0"/>
            </a:rPr>
            <a:t> distrattori</a:t>
          </a:r>
          <a:r>
            <a:rPr lang="it-IT" dirty="0">
              <a:effectLst/>
              <a:latin typeface="+mj-lt"/>
              <a:ea typeface="Calibri" panose="020F0502020204030204" pitchFamily="34" charset="0"/>
              <a:cs typeface="Times New Roman" panose="02020603050405020304" pitchFamily="18" charset="0"/>
            </a:rPr>
            <a:t>, lasciare pochi stimoli essenziali e pochi arredi  (no decorazioni, pochi oggetti, no specchi…) e forte stabilità dei riferimenti spazio-temporali (</a:t>
          </a:r>
          <a:r>
            <a:rPr lang="it-IT" dirty="0" err="1">
              <a:effectLst/>
              <a:latin typeface="+mj-lt"/>
              <a:ea typeface="Calibri" panose="020F0502020204030204" pitchFamily="34" charset="0"/>
              <a:cs typeface="Times New Roman" panose="02020603050405020304" pitchFamily="18" charset="0"/>
            </a:rPr>
            <a:t>routines</a:t>
          </a:r>
          <a:r>
            <a:rPr lang="it-IT" dirty="0">
              <a:effectLst/>
              <a:latin typeface="+mj-lt"/>
              <a:ea typeface="Calibri" panose="020F0502020204030204" pitchFamily="34" charset="0"/>
              <a:cs typeface="Times New Roman" panose="02020603050405020304" pitchFamily="18" charset="0"/>
            </a:rPr>
            <a:t>).</a:t>
          </a:r>
        </a:p>
      </dgm:t>
    </dgm:pt>
    <dgm:pt modelId="{1168D195-3803-486A-9B07-1148E9A7EE16}" type="parTrans" cxnId="{E35F3830-FA86-4D9D-BC7F-64090A13ED91}">
      <dgm:prSet/>
      <dgm:spPr/>
      <dgm:t>
        <a:bodyPr/>
        <a:lstStyle/>
        <a:p>
          <a:endParaRPr lang="it-IT"/>
        </a:p>
      </dgm:t>
    </dgm:pt>
    <dgm:pt modelId="{E00B46BA-2B57-473D-9230-A8EB074319CE}" type="sibTrans" cxnId="{E35F3830-FA86-4D9D-BC7F-64090A13ED91}">
      <dgm:prSet/>
      <dgm:spPr/>
      <dgm:t>
        <a:bodyPr/>
        <a:lstStyle/>
        <a:p>
          <a:endParaRPr lang="it-IT"/>
        </a:p>
      </dgm:t>
    </dgm:pt>
    <dgm:pt modelId="{FBEFBE5D-25AD-4220-88E8-54B210268C76}" type="pres">
      <dgm:prSet presAssocID="{7B0BA6A1-6B7C-40FB-B714-E4E5296DD200}" presName="hierChild1" presStyleCnt="0">
        <dgm:presLayoutVars>
          <dgm:orgChart val="1"/>
          <dgm:chPref val="1"/>
          <dgm:dir/>
          <dgm:animOne val="branch"/>
          <dgm:animLvl val="lvl"/>
          <dgm:resizeHandles/>
        </dgm:presLayoutVars>
      </dgm:prSet>
      <dgm:spPr/>
    </dgm:pt>
    <dgm:pt modelId="{48D530D7-C9CE-4BA8-8768-8DE229CD74F8}" type="pres">
      <dgm:prSet presAssocID="{6F752AC5-C2FC-43E7-A10C-2D037E915C1B}" presName="hierRoot1" presStyleCnt="0">
        <dgm:presLayoutVars>
          <dgm:hierBranch val="init"/>
        </dgm:presLayoutVars>
      </dgm:prSet>
      <dgm:spPr/>
    </dgm:pt>
    <dgm:pt modelId="{E7CAB91E-5E2F-44F8-A2EC-F7E48B25F48C}" type="pres">
      <dgm:prSet presAssocID="{6F752AC5-C2FC-43E7-A10C-2D037E915C1B}" presName="rootComposite1" presStyleCnt="0"/>
      <dgm:spPr/>
    </dgm:pt>
    <dgm:pt modelId="{B2510626-F41F-47FA-86D5-4439B7925F1F}" type="pres">
      <dgm:prSet presAssocID="{6F752AC5-C2FC-43E7-A10C-2D037E915C1B}" presName="rootText1" presStyleLbl="node0" presStyleIdx="0" presStyleCnt="1" custScaleX="216591" custLinFactNeighborX="0" custLinFactNeighborY="-29237">
        <dgm:presLayoutVars>
          <dgm:chPref val="3"/>
        </dgm:presLayoutVars>
      </dgm:prSet>
      <dgm:spPr/>
    </dgm:pt>
    <dgm:pt modelId="{DB323282-BDB1-423F-B86B-68AD882A3B1A}" type="pres">
      <dgm:prSet presAssocID="{6F752AC5-C2FC-43E7-A10C-2D037E915C1B}" presName="rootConnector1" presStyleLbl="node1" presStyleIdx="0" presStyleCnt="0"/>
      <dgm:spPr/>
    </dgm:pt>
    <dgm:pt modelId="{9DCCEBE7-F4B3-40E0-9012-E6D326B8F0D2}" type="pres">
      <dgm:prSet presAssocID="{6F752AC5-C2FC-43E7-A10C-2D037E915C1B}" presName="hierChild2" presStyleCnt="0"/>
      <dgm:spPr/>
    </dgm:pt>
    <dgm:pt modelId="{F2F818BA-AA78-4DA6-86BB-AF7A5D8A1336}" type="pres">
      <dgm:prSet presAssocID="{FAE4806A-B9DB-436F-9CCA-56177C88AA1A}" presName="Name37" presStyleLbl="parChTrans1D2" presStyleIdx="0" presStyleCnt="4" custSzX="3476380"/>
      <dgm:spPr/>
    </dgm:pt>
    <dgm:pt modelId="{B8EF2A07-7230-460E-9AA3-07B1ABB4F468}" type="pres">
      <dgm:prSet presAssocID="{E1FAD2B6-802C-4682-836F-5E80E98AECC1}" presName="hierRoot2" presStyleCnt="0">
        <dgm:presLayoutVars>
          <dgm:hierBranch val="init"/>
        </dgm:presLayoutVars>
      </dgm:prSet>
      <dgm:spPr/>
    </dgm:pt>
    <dgm:pt modelId="{DF3B1F07-B796-4EFA-8AB2-F2C1536E5D20}" type="pres">
      <dgm:prSet presAssocID="{E1FAD2B6-802C-4682-836F-5E80E98AECC1}" presName="rootComposite" presStyleCnt="0"/>
      <dgm:spPr/>
    </dgm:pt>
    <dgm:pt modelId="{F6B1474B-1AAF-4E25-9CBE-3B5DB4CACF6E}" type="pres">
      <dgm:prSet presAssocID="{E1FAD2B6-802C-4682-836F-5E80E98AECC1}" presName="rootText" presStyleLbl="node2" presStyleIdx="0" presStyleCnt="3" custScaleX="121936" custLinFactNeighborX="-99295" custLinFactNeighborY="-35492">
        <dgm:presLayoutVars>
          <dgm:chPref val="3"/>
        </dgm:presLayoutVars>
      </dgm:prSet>
      <dgm:spPr/>
    </dgm:pt>
    <dgm:pt modelId="{80CB7265-0A8D-4FE0-8BD3-9BFB50002E8F}" type="pres">
      <dgm:prSet presAssocID="{E1FAD2B6-802C-4682-836F-5E80E98AECC1}" presName="rootConnector" presStyleLbl="node2" presStyleIdx="0" presStyleCnt="3"/>
      <dgm:spPr/>
    </dgm:pt>
    <dgm:pt modelId="{CD329518-A208-4627-AE9A-9BEEA2489FED}" type="pres">
      <dgm:prSet presAssocID="{E1FAD2B6-802C-4682-836F-5E80E98AECC1}" presName="hierChild4" presStyleCnt="0"/>
      <dgm:spPr/>
    </dgm:pt>
    <dgm:pt modelId="{7A873A08-EC39-474D-B5C1-05A60138BAF8}" type="pres">
      <dgm:prSet presAssocID="{1168D195-3803-486A-9B07-1148E9A7EE16}" presName="Name37" presStyleLbl="parChTrans1D3" presStyleIdx="0" presStyleCnt="3"/>
      <dgm:spPr/>
    </dgm:pt>
    <dgm:pt modelId="{59FA67EF-5485-4351-87A5-F2F571C8ED0C}" type="pres">
      <dgm:prSet presAssocID="{2B41BB6C-4FD1-4397-B1EC-C46F44DCFF6E}" presName="hierRoot2" presStyleCnt="0">
        <dgm:presLayoutVars>
          <dgm:hierBranch val="init"/>
        </dgm:presLayoutVars>
      </dgm:prSet>
      <dgm:spPr/>
    </dgm:pt>
    <dgm:pt modelId="{5E142050-9D1B-4F96-B1D2-C8D479798928}" type="pres">
      <dgm:prSet presAssocID="{2B41BB6C-4FD1-4397-B1EC-C46F44DCFF6E}" presName="rootComposite" presStyleCnt="0"/>
      <dgm:spPr/>
    </dgm:pt>
    <dgm:pt modelId="{A39049D7-6F79-4B86-9F9E-0B5D8ECF0DD9}" type="pres">
      <dgm:prSet presAssocID="{2B41BB6C-4FD1-4397-B1EC-C46F44DCFF6E}" presName="rootText" presStyleLbl="node3" presStyleIdx="0" presStyleCnt="3" custScaleX="199694" custScaleY="364262" custLinFactNeighborX="-64111" custLinFactNeighborY="52242">
        <dgm:presLayoutVars>
          <dgm:chPref val="3"/>
        </dgm:presLayoutVars>
      </dgm:prSet>
      <dgm:spPr/>
    </dgm:pt>
    <dgm:pt modelId="{143606A8-D516-4680-8DF9-90CCCB19C933}" type="pres">
      <dgm:prSet presAssocID="{2B41BB6C-4FD1-4397-B1EC-C46F44DCFF6E}" presName="rootConnector" presStyleLbl="node3" presStyleIdx="0" presStyleCnt="3"/>
      <dgm:spPr/>
    </dgm:pt>
    <dgm:pt modelId="{51D9775B-7A0B-4136-888F-4D76265AF35B}" type="pres">
      <dgm:prSet presAssocID="{2B41BB6C-4FD1-4397-B1EC-C46F44DCFF6E}" presName="hierChild4" presStyleCnt="0"/>
      <dgm:spPr/>
    </dgm:pt>
    <dgm:pt modelId="{91F47384-4255-4AAE-90BE-F5B4AA5B36E6}" type="pres">
      <dgm:prSet presAssocID="{2B41BB6C-4FD1-4397-B1EC-C46F44DCFF6E}" presName="hierChild5" presStyleCnt="0"/>
      <dgm:spPr/>
    </dgm:pt>
    <dgm:pt modelId="{9368F80D-2951-4A02-998C-48F638CD15A4}" type="pres">
      <dgm:prSet presAssocID="{E1FAD2B6-802C-4682-836F-5E80E98AECC1}" presName="hierChild5" presStyleCnt="0"/>
      <dgm:spPr/>
    </dgm:pt>
    <dgm:pt modelId="{F6F32A1E-1165-41DF-9B37-F2DB4911735E}" type="pres">
      <dgm:prSet presAssocID="{E9139E89-E6D8-40D6-AD43-607A00350339}" presName="Name37" presStyleLbl="parChTrans1D2" presStyleIdx="1" presStyleCnt="4" custSzX="111497"/>
      <dgm:spPr/>
    </dgm:pt>
    <dgm:pt modelId="{34FABF88-7F6B-4609-BC00-EC20FE0A3CEA}" type="pres">
      <dgm:prSet presAssocID="{280A043C-7DD1-4F88-B9D1-B549AAED8793}" presName="hierRoot2" presStyleCnt="0">
        <dgm:presLayoutVars>
          <dgm:hierBranch val="init"/>
        </dgm:presLayoutVars>
      </dgm:prSet>
      <dgm:spPr/>
    </dgm:pt>
    <dgm:pt modelId="{DE5B28EE-7035-46D1-8948-B0B397E1E5E5}" type="pres">
      <dgm:prSet presAssocID="{280A043C-7DD1-4F88-B9D1-B549AAED8793}" presName="rootComposite" presStyleCnt="0"/>
      <dgm:spPr/>
    </dgm:pt>
    <dgm:pt modelId="{B594CFBE-88EE-4785-8ECF-DD03E28F7F1E}" type="pres">
      <dgm:prSet presAssocID="{280A043C-7DD1-4F88-B9D1-B549AAED8793}" presName="rootText" presStyleLbl="node2" presStyleIdx="1" presStyleCnt="3" custScaleX="234592" custLinFactNeighborX="0" custLinFactNeighborY="-29237">
        <dgm:presLayoutVars>
          <dgm:chPref val="3"/>
        </dgm:presLayoutVars>
      </dgm:prSet>
      <dgm:spPr/>
    </dgm:pt>
    <dgm:pt modelId="{A0FE2C5D-6C3D-4E2B-9706-6D8298226925}" type="pres">
      <dgm:prSet presAssocID="{280A043C-7DD1-4F88-B9D1-B549AAED8793}" presName="rootConnector" presStyleLbl="node2" presStyleIdx="1" presStyleCnt="3"/>
      <dgm:spPr/>
    </dgm:pt>
    <dgm:pt modelId="{D9728364-47C5-4428-B158-D84A6282FF89}" type="pres">
      <dgm:prSet presAssocID="{280A043C-7DD1-4F88-B9D1-B549AAED8793}" presName="hierChild4" presStyleCnt="0"/>
      <dgm:spPr/>
    </dgm:pt>
    <dgm:pt modelId="{BCAAC940-B584-4ED3-858E-FAE9A9204667}" type="pres">
      <dgm:prSet presAssocID="{F7DA7BC7-6FEB-46C8-BAA2-44BF2F03E8B3}" presName="Name37" presStyleLbl="parChTrans1D3" presStyleIdx="1" presStyleCnt="3" custSzX="425992"/>
      <dgm:spPr/>
    </dgm:pt>
    <dgm:pt modelId="{4856AD38-7299-4E5A-A325-188BD98E2D41}" type="pres">
      <dgm:prSet presAssocID="{4583B846-7603-4242-BAB4-2F6DFE98C37B}" presName="hierRoot2" presStyleCnt="0">
        <dgm:presLayoutVars>
          <dgm:hierBranch val="init"/>
        </dgm:presLayoutVars>
      </dgm:prSet>
      <dgm:spPr/>
    </dgm:pt>
    <dgm:pt modelId="{249ECBD0-9C5E-4610-951C-406D0C4A2D38}" type="pres">
      <dgm:prSet presAssocID="{4583B846-7603-4242-BAB4-2F6DFE98C37B}" presName="rootComposite" presStyleCnt="0"/>
      <dgm:spPr/>
    </dgm:pt>
    <dgm:pt modelId="{3CD82AF6-97DB-49C7-8DD5-5E25083B7C41}" type="pres">
      <dgm:prSet presAssocID="{4583B846-7603-4242-BAB4-2F6DFE98C37B}" presName="rootText" presStyleLbl="node3" presStyleIdx="1" presStyleCnt="3" custScaleX="259551" custScaleY="620727" custLinFactNeighborX="0" custLinFactNeighborY="-29237">
        <dgm:presLayoutVars>
          <dgm:chPref val="3"/>
        </dgm:presLayoutVars>
      </dgm:prSet>
      <dgm:spPr/>
    </dgm:pt>
    <dgm:pt modelId="{BE7D25E4-8C38-44C1-B3F0-D5F90DAC553D}" type="pres">
      <dgm:prSet presAssocID="{4583B846-7603-4242-BAB4-2F6DFE98C37B}" presName="rootConnector" presStyleLbl="node3" presStyleIdx="1" presStyleCnt="3"/>
      <dgm:spPr/>
    </dgm:pt>
    <dgm:pt modelId="{311C9DBD-8D7C-43E3-95D7-9541C667199E}" type="pres">
      <dgm:prSet presAssocID="{4583B846-7603-4242-BAB4-2F6DFE98C37B}" presName="hierChild4" presStyleCnt="0"/>
      <dgm:spPr/>
    </dgm:pt>
    <dgm:pt modelId="{99F4CCCC-887E-4816-8369-B9E4B9051448}" type="pres">
      <dgm:prSet presAssocID="{4583B846-7603-4242-BAB4-2F6DFE98C37B}" presName="hierChild5" presStyleCnt="0"/>
      <dgm:spPr/>
    </dgm:pt>
    <dgm:pt modelId="{184BA7B9-B948-4198-AC13-F9C2C741870D}" type="pres">
      <dgm:prSet presAssocID="{280A043C-7DD1-4F88-B9D1-B549AAED8793}" presName="hierChild5" presStyleCnt="0"/>
      <dgm:spPr/>
    </dgm:pt>
    <dgm:pt modelId="{A8E83ED5-D633-4A4E-8E17-E6C6041DAC90}" type="pres">
      <dgm:prSet presAssocID="{A81331EB-6ACC-44C3-BEAF-4C027285FED2}" presName="Name37" presStyleLbl="parChTrans1D2" presStyleIdx="2" presStyleCnt="4" custSzX="3476380"/>
      <dgm:spPr/>
    </dgm:pt>
    <dgm:pt modelId="{DF3FEE01-83F0-4522-9638-15AB27C37F1C}" type="pres">
      <dgm:prSet presAssocID="{A1834330-343B-4E36-BC1E-7CAF8D96831F}" presName="hierRoot2" presStyleCnt="0">
        <dgm:presLayoutVars>
          <dgm:hierBranch val="init"/>
        </dgm:presLayoutVars>
      </dgm:prSet>
      <dgm:spPr/>
    </dgm:pt>
    <dgm:pt modelId="{0744F49E-12CF-4F6F-936D-535EEA6C6209}" type="pres">
      <dgm:prSet presAssocID="{A1834330-343B-4E36-BC1E-7CAF8D96831F}" presName="rootComposite" presStyleCnt="0"/>
      <dgm:spPr/>
    </dgm:pt>
    <dgm:pt modelId="{D1224D27-00A7-49EA-8027-B547B7E4DCF6}" type="pres">
      <dgm:prSet presAssocID="{A1834330-343B-4E36-BC1E-7CAF8D96831F}" presName="rootText" presStyleLbl="node2" presStyleIdx="2" presStyleCnt="3" custScaleX="121936" custLinFactNeighborX="52254" custLinFactNeighborY="-28516">
        <dgm:presLayoutVars>
          <dgm:chPref val="3"/>
        </dgm:presLayoutVars>
      </dgm:prSet>
      <dgm:spPr/>
    </dgm:pt>
    <dgm:pt modelId="{F246B569-5916-410E-8AF1-7C5494402368}" type="pres">
      <dgm:prSet presAssocID="{A1834330-343B-4E36-BC1E-7CAF8D96831F}" presName="rootConnector" presStyleLbl="node2" presStyleIdx="2" presStyleCnt="3"/>
      <dgm:spPr/>
    </dgm:pt>
    <dgm:pt modelId="{021C0EE6-020C-4491-A2F3-6636B150CFFE}" type="pres">
      <dgm:prSet presAssocID="{A1834330-343B-4E36-BC1E-7CAF8D96831F}" presName="hierChild4" presStyleCnt="0"/>
      <dgm:spPr/>
    </dgm:pt>
    <dgm:pt modelId="{DDFDE479-6C6C-4D94-97D6-8D95C32E5D49}" type="pres">
      <dgm:prSet presAssocID="{E52684AA-2418-46EF-B1CF-773E6E826771}" presName="Name37" presStyleLbl="parChTrans1D3" presStyleIdx="2" presStyleCnt="3" custSzX="1840791"/>
      <dgm:spPr/>
    </dgm:pt>
    <dgm:pt modelId="{E9D60B80-45D4-402F-8E03-42C7A7A7A89E}" type="pres">
      <dgm:prSet presAssocID="{DC298C3E-1D42-4C29-94EB-AB0C09778DCA}" presName="hierRoot2" presStyleCnt="0">
        <dgm:presLayoutVars>
          <dgm:hierBranch val="init"/>
        </dgm:presLayoutVars>
      </dgm:prSet>
      <dgm:spPr/>
    </dgm:pt>
    <dgm:pt modelId="{E43B93EB-2C42-40C5-8ABB-0E9C508527B3}" type="pres">
      <dgm:prSet presAssocID="{DC298C3E-1D42-4C29-94EB-AB0C09778DCA}" presName="rootComposite" presStyleCnt="0"/>
      <dgm:spPr/>
    </dgm:pt>
    <dgm:pt modelId="{58EC6479-F9C7-4EA4-B9F7-8C3BFDCCA1FF}" type="pres">
      <dgm:prSet presAssocID="{DC298C3E-1D42-4C29-94EB-AB0C09778DCA}" presName="rootText" presStyleLbl="node3" presStyleIdx="2" presStyleCnt="3" custScaleX="266090" custScaleY="581111" custLinFactNeighborX="49818" custLinFactNeighborY="-34136">
        <dgm:presLayoutVars>
          <dgm:chPref val="3"/>
        </dgm:presLayoutVars>
      </dgm:prSet>
      <dgm:spPr/>
    </dgm:pt>
    <dgm:pt modelId="{56B1C5B8-3BDC-4C11-86E3-137C492ABECB}" type="pres">
      <dgm:prSet presAssocID="{DC298C3E-1D42-4C29-94EB-AB0C09778DCA}" presName="rootConnector" presStyleLbl="node3" presStyleIdx="2" presStyleCnt="3"/>
      <dgm:spPr/>
    </dgm:pt>
    <dgm:pt modelId="{30807108-3F6F-4BDC-8532-F882910F2272}" type="pres">
      <dgm:prSet presAssocID="{DC298C3E-1D42-4C29-94EB-AB0C09778DCA}" presName="hierChild4" presStyleCnt="0"/>
      <dgm:spPr/>
    </dgm:pt>
    <dgm:pt modelId="{286957B2-5592-4DA6-82DD-C46AD99E5E54}" type="pres">
      <dgm:prSet presAssocID="{DC298C3E-1D42-4C29-94EB-AB0C09778DCA}" presName="hierChild5" presStyleCnt="0"/>
      <dgm:spPr/>
    </dgm:pt>
    <dgm:pt modelId="{2A39DE8E-E721-4295-91A2-4BF6CF3EC252}" type="pres">
      <dgm:prSet presAssocID="{A1834330-343B-4E36-BC1E-7CAF8D96831F}" presName="hierChild5" presStyleCnt="0"/>
      <dgm:spPr/>
    </dgm:pt>
    <dgm:pt modelId="{26469D16-1DE9-48B1-91C0-D3B6942E617C}" type="pres">
      <dgm:prSet presAssocID="{6F752AC5-C2FC-43E7-A10C-2D037E915C1B}" presName="hierChild3" presStyleCnt="0"/>
      <dgm:spPr/>
    </dgm:pt>
    <dgm:pt modelId="{E08F7EBF-6EA6-4060-9377-11C7E3DEC765}" type="pres">
      <dgm:prSet presAssocID="{D8399305-749C-47F1-99AD-47C8751D4292}" presName="Name111" presStyleLbl="parChTrans1D2" presStyleIdx="3" presStyleCnt="4" custSzX="298194"/>
      <dgm:spPr/>
    </dgm:pt>
    <dgm:pt modelId="{F798EE68-52DF-4EF1-AAFE-8BF74B61C060}" type="pres">
      <dgm:prSet presAssocID="{14AE1BA0-1733-4E68-B0CC-CFEE400A0A76}" presName="hierRoot3" presStyleCnt="0">
        <dgm:presLayoutVars>
          <dgm:hierBranch val="init"/>
        </dgm:presLayoutVars>
      </dgm:prSet>
      <dgm:spPr/>
    </dgm:pt>
    <dgm:pt modelId="{741684C8-3835-4B75-9B08-A83AEC64146B}" type="pres">
      <dgm:prSet presAssocID="{14AE1BA0-1733-4E68-B0CC-CFEE400A0A76}" presName="rootComposite3" presStyleCnt="0"/>
      <dgm:spPr/>
    </dgm:pt>
    <dgm:pt modelId="{BF76C204-EA9B-47C7-BD7D-3A20D1C204AE}" type="pres">
      <dgm:prSet presAssocID="{14AE1BA0-1733-4E68-B0CC-CFEE400A0A76}" presName="rootText3" presStyleLbl="asst1" presStyleIdx="0" presStyleCnt="1" custScaleX="121936" custLinFactNeighborX="0" custLinFactNeighborY="-29237">
        <dgm:presLayoutVars>
          <dgm:chPref val="3"/>
        </dgm:presLayoutVars>
      </dgm:prSet>
      <dgm:spPr/>
    </dgm:pt>
    <dgm:pt modelId="{7B75319A-2C25-415E-B019-2C421D8B051A}" type="pres">
      <dgm:prSet presAssocID="{14AE1BA0-1733-4E68-B0CC-CFEE400A0A76}" presName="rootConnector3" presStyleLbl="asst1" presStyleIdx="0" presStyleCnt="1"/>
      <dgm:spPr/>
    </dgm:pt>
    <dgm:pt modelId="{72C8580D-54E4-48C6-B6F8-686968791251}" type="pres">
      <dgm:prSet presAssocID="{14AE1BA0-1733-4E68-B0CC-CFEE400A0A76}" presName="hierChild6" presStyleCnt="0"/>
      <dgm:spPr/>
    </dgm:pt>
    <dgm:pt modelId="{EC7EE613-FBD9-4751-8672-1CE1999C0DBF}" type="pres">
      <dgm:prSet presAssocID="{14AE1BA0-1733-4E68-B0CC-CFEE400A0A76}" presName="hierChild7" presStyleCnt="0"/>
      <dgm:spPr/>
    </dgm:pt>
  </dgm:ptLst>
  <dgm:cxnLst>
    <dgm:cxn modelId="{A4910B00-07C9-41A7-842D-720E4AA3EE7A}" srcId="{7B0BA6A1-6B7C-40FB-B714-E4E5296DD200}" destId="{6F752AC5-C2FC-43E7-A10C-2D037E915C1B}" srcOrd="0" destOrd="0" parTransId="{EAB86349-6510-428D-ACF4-9BF6BD8635C0}" sibTransId="{9FEA9646-677B-4156-99F8-6E8C41B19455}"/>
    <dgm:cxn modelId="{325AD400-038A-4C25-A81A-5599C054870A}" srcId="{6F752AC5-C2FC-43E7-A10C-2D037E915C1B}" destId="{E1FAD2B6-802C-4682-836F-5E80E98AECC1}" srcOrd="1" destOrd="0" parTransId="{FAE4806A-B9DB-436F-9CCA-56177C88AA1A}" sibTransId="{7A31C869-FBED-4E60-AAD9-3D8C62392674}"/>
    <dgm:cxn modelId="{93071C01-679B-4F80-A3E4-100ACEFEAE9D}" type="presOf" srcId="{F7DA7BC7-6FEB-46C8-BAA2-44BF2F03E8B3}" destId="{BCAAC940-B584-4ED3-858E-FAE9A9204667}" srcOrd="0" destOrd="0" presId="urn:microsoft.com/office/officeart/2005/8/layout/orgChart1"/>
    <dgm:cxn modelId="{F8D24E08-B72B-4D72-BC3F-28424E4FB4A5}" type="presOf" srcId="{E1FAD2B6-802C-4682-836F-5E80E98AECC1}" destId="{F6B1474B-1AAF-4E25-9CBE-3B5DB4CACF6E}" srcOrd="0" destOrd="0" presId="urn:microsoft.com/office/officeart/2005/8/layout/orgChart1"/>
    <dgm:cxn modelId="{C880D811-913E-4F92-9A55-A058DDC213CD}" type="presOf" srcId="{A1834330-343B-4E36-BC1E-7CAF8D96831F}" destId="{F246B569-5916-410E-8AF1-7C5494402368}" srcOrd="1" destOrd="0" presId="urn:microsoft.com/office/officeart/2005/8/layout/orgChart1"/>
    <dgm:cxn modelId="{A6EDAB1D-550D-4DEA-9396-A9EC5808E52E}" type="presOf" srcId="{DC298C3E-1D42-4C29-94EB-AB0C09778DCA}" destId="{56B1C5B8-3BDC-4C11-86E3-137C492ABECB}" srcOrd="1" destOrd="0" presId="urn:microsoft.com/office/officeart/2005/8/layout/orgChart1"/>
    <dgm:cxn modelId="{1060AD1E-C7DD-41FF-9645-8593028D76EB}" srcId="{280A043C-7DD1-4F88-B9D1-B549AAED8793}" destId="{4583B846-7603-4242-BAB4-2F6DFE98C37B}" srcOrd="0" destOrd="0" parTransId="{F7DA7BC7-6FEB-46C8-BAA2-44BF2F03E8B3}" sibTransId="{EF31F545-C879-4BE7-A7AA-021E9BCCAFA8}"/>
    <dgm:cxn modelId="{900B7829-912A-4703-9DAC-0BFD1949A52D}" type="presOf" srcId="{E9139E89-E6D8-40D6-AD43-607A00350339}" destId="{F6F32A1E-1165-41DF-9B37-F2DB4911735E}" srcOrd="0" destOrd="0" presId="urn:microsoft.com/office/officeart/2005/8/layout/orgChart1"/>
    <dgm:cxn modelId="{7FEABB2D-857F-4F86-ACE4-EA509E92EE62}" srcId="{6F752AC5-C2FC-43E7-A10C-2D037E915C1B}" destId="{A1834330-343B-4E36-BC1E-7CAF8D96831F}" srcOrd="3" destOrd="0" parTransId="{A81331EB-6ACC-44C3-BEAF-4C027285FED2}" sibTransId="{076D2763-2B45-4EF9-82A0-32921E63F85E}"/>
    <dgm:cxn modelId="{E35F3830-FA86-4D9D-BC7F-64090A13ED91}" srcId="{E1FAD2B6-802C-4682-836F-5E80E98AECC1}" destId="{2B41BB6C-4FD1-4397-B1EC-C46F44DCFF6E}" srcOrd="0" destOrd="0" parTransId="{1168D195-3803-486A-9B07-1148E9A7EE16}" sibTransId="{E00B46BA-2B57-473D-9230-A8EB074319CE}"/>
    <dgm:cxn modelId="{740E0A68-9ECE-445D-8D7C-98545E12A38E}" srcId="{6F752AC5-C2FC-43E7-A10C-2D037E915C1B}" destId="{14AE1BA0-1733-4E68-B0CC-CFEE400A0A76}" srcOrd="0" destOrd="0" parTransId="{D8399305-749C-47F1-99AD-47C8751D4292}" sibTransId="{2302D612-3826-4DEA-B7AA-0F3822073C22}"/>
    <dgm:cxn modelId="{B36E2A48-30D4-4D2C-91EE-5CE20894B0C7}" type="presOf" srcId="{280A043C-7DD1-4F88-B9D1-B549AAED8793}" destId="{A0FE2C5D-6C3D-4E2B-9706-6D8298226925}" srcOrd="1" destOrd="0" presId="urn:microsoft.com/office/officeart/2005/8/layout/orgChart1"/>
    <dgm:cxn modelId="{5770644D-DE5D-464B-97ED-7AB3E132410B}" type="presOf" srcId="{E1FAD2B6-802C-4682-836F-5E80E98AECC1}" destId="{80CB7265-0A8D-4FE0-8BD3-9BFB50002E8F}" srcOrd="1" destOrd="0" presId="urn:microsoft.com/office/officeart/2005/8/layout/orgChart1"/>
    <dgm:cxn modelId="{CFDF1177-83ED-4D6F-A5FE-981D0010016B}" type="presOf" srcId="{14AE1BA0-1733-4E68-B0CC-CFEE400A0A76}" destId="{BF76C204-EA9B-47C7-BD7D-3A20D1C204AE}" srcOrd="0" destOrd="0" presId="urn:microsoft.com/office/officeart/2005/8/layout/orgChart1"/>
    <dgm:cxn modelId="{8718157F-DAF6-44BB-B0FA-5EF64D480390}" type="presOf" srcId="{6F752AC5-C2FC-43E7-A10C-2D037E915C1B}" destId="{DB323282-BDB1-423F-B86B-68AD882A3B1A}" srcOrd="1" destOrd="0" presId="urn:microsoft.com/office/officeart/2005/8/layout/orgChart1"/>
    <dgm:cxn modelId="{482E4C90-2732-4538-B6EB-C770AAC8E1F7}" type="presOf" srcId="{6F752AC5-C2FC-43E7-A10C-2D037E915C1B}" destId="{B2510626-F41F-47FA-86D5-4439B7925F1F}" srcOrd="0" destOrd="0" presId="urn:microsoft.com/office/officeart/2005/8/layout/orgChart1"/>
    <dgm:cxn modelId="{F78A7D90-A8AB-440C-9A97-0BAB7BB42D11}" type="presOf" srcId="{4583B846-7603-4242-BAB4-2F6DFE98C37B}" destId="{3CD82AF6-97DB-49C7-8DD5-5E25083B7C41}" srcOrd="0" destOrd="0" presId="urn:microsoft.com/office/officeart/2005/8/layout/orgChart1"/>
    <dgm:cxn modelId="{C20AF49B-BB1E-46BA-862C-78A14BD89B92}" srcId="{6F752AC5-C2FC-43E7-A10C-2D037E915C1B}" destId="{280A043C-7DD1-4F88-B9D1-B549AAED8793}" srcOrd="2" destOrd="0" parTransId="{E9139E89-E6D8-40D6-AD43-607A00350339}" sibTransId="{9747C062-C0C9-4531-898B-69153C446B0E}"/>
    <dgm:cxn modelId="{BB1B1AA2-364F-40DF-9B1A-062CE1D2FF91}" type="presOf" srcId="{14AE1BA0-1733-4E68-B0CC-CFEE400A0A76}" destId="{7B75319A-2C25-415E-B019-2C421D8B051A}" srcOrd="1" destOrd="0" presId="urn:microsoft.com/office/officeart/2005/8/layout/orgChart1"/>
    <dgm:cxn modelId="{C3FBC0A2-3111-432E-A5D3-5BA5D1A4C0BD}" type="presOf" srcId="{2B41BB6C-4FD1-4397-B1EC-C46F44DCFF6E}" destId="{143606A8-D516-4680-8DF9-90CCCB19C933}" srcOrd="1" destOrd="0" presId="urn:microsoft.com/office/officeart/2005/8/layout/orgChart1"/>
    <dgm:cxn modelId="{E83E5EA8-DD43-4C95-8D53-A74CCA0C7477}" type="presOf" srcId="{FAE4806A-B9DB-436F-9CCA-56177C88AA1A}" destId="{F2F818BA-AA78-4DA6-86BB-AF7A5D8A1336}" srcOrd="0" destOrd="0" presId="urn:microsoft.com/office/officeart/2005/8/layout/orgChart1"/>
    <dgm:cxn modelId="{786656AB-8AB3-4301-816E-11B5A51B5C80}" type="presOf" srcId="{A81331EB-6ACC-44C3-BEAF-4C027285FED2}" destId="{A8E83ED5-D633-4A4E-8E17-E6C6041DAC90}" srcOrd="0" destOrd="0" presId="urn:microsoft.com/office/officeart/2005/8/layout/orgChart1"/>
    <dgm:cxn modelId="{8DE2CBAB-453D-47C4-9E2D-30F71EA4EF28}" type="presOf" srcId="{4583B846-7603-4242-BAB4-2F6DFE98C37B}" destId="{BE7D25E4-8C38-44C1-B3F0-D5F90DAC553D}" srcOrd="1" destOrd="0" presId="urn:microsoft.com/office/officeart/2005/8/layout/orgChart1"/>
    <dgm:cxn modelId="{3B8E32B0-0366-418F-B371-F254B6559F52}" srcId="{A1834330-343B-4E36-BC1E-7CAF8D96831F}" destId="{DC298C3E-1D42-4C29-94EB-AB0C09778DCA}" srcOrd="0" destOrd="0" parTransId="{E52684AA-2418-46EF-B1CF-773E6E826771}" sibTransId="{AA91D0EA-4AB0-441C-961D-34EE8281C62E}"/>
    <dgm:cxn modelId="{536886B4-7A13-4E30-A9A4-C42255EA7798}" type="presOf" srcId="{E52684AA-2418-46EF-B1CF-773E6E826771}" destId="{DDFDE479-6C6C-4D94-97D6-8D95C32E5D49}" srcOrd="0" destOrd="0" presId="urn:microsoft.com/office/officeart/2005/8/layout/orgChart1"/>
    <dgm:cxn modelId="{527015B5-7CF4-42BC-BC58-0C7752B9F823}" type="presOf" srcId="{A1834330-343B-4E36-BC1E-7CAF8D96831F}" destId="{D1224D27-00A7-49EA-8027-B547B7E4DCF6}" srcOrd="0" destOrd="0" presId="urn:microsoft.com/office/officeart/2005/8/layout/orgChart1"/>
    <dgm:cxn modelId="{C55431BA-277A-4576-B24D-D816D4FB829C}" type="presOf" srcId="{DC298C3E-1D42-4C29-94EB-AB0C09778DCA}" destId="{58EC6479-F9C7-4EA4-B9F7-8C3BFDCCA1FF}" srcOrd="0" destOrd="0" presId="urn:microsoft.com/office/officeart/2005/8/layout/orgChart1"/>
    <dgm:cxn modelId="{BB31C1BF-23B1-4487-8408-8C526D3756E2}" type="presOf" srcId="{D8399305-749C-47F1-99AD-47C8751D4292}" destId="{E08F7EBF-6EA6-4060-9377-11C7E3DEC765}" srcOrd="0" destOrd="0" presId="urn:microsoft.com/office/officeart/2005/8/layout/orgChart1"/>
    <dgm:cxn modelId="{1065B0C8-6D36-4379-ABBE-538213B611BE}" type="presOf" srcId="{280A043C-7DD1-4F88-B9D1-B549AAED8793}" destId="{B594CFBE-88EE-4785-8ECF-DD03E28F7F1E}" srcOrd="0" destOrd="0" presId="urn:microsoft.com/office/officeart/2005/8/layout/orgChart1"/>
    <dgm:cxn modelId="{B18E1BD3-AE1E-4EE4-B5C8-B3E16BE58DBC}" type="presOf" srcId="{1168D195-3803-486A-9B07-1148E9A7EE16}" destId="{7A873A08-EC39-474D-B5C1-05A60138BAF8}" srcOrd="0" destOrd="0" presId="urn:microsoft.com/office/officeart/2005/8/layout/orgChart1"/>
    <dgm:cxn modelId="{962937F0-A4EA-4609-9262-E7223B376E2F}" type="presOf" srcId="{7B0BA6A1-6B7C-40FB-B714-E4E5296DD200}" destId="{FBEFBE5D-25AD-4220-88E8-54B210268C76}" srcOrd="0" destOrd="0" presId="urn:microsoft.com/office/officeart/2005/8/layout/orgChart1"/>
    <dgm:cxn modelId="{13407CF4-524E-48D0-998E-93337A8A3789}" type="presOf" srcId="{2B41BB6C-4FD1-4397-B1EC-C46F44DCFF6E}" destId="{A39049D7-6F79-4B86-9F9E-0B5D8ECF0DD9}" srcOrd="0" destOrd="0" presId="urn:microsoft.com/office/officeart/2005/8/layout/orgChart1"/>
    <dgm:cxn modelId="{3794ECDE-4A68-48D6-A27A-D3322A5171CF}" type="presParOf" srcId="{FBEFBE5D-25AD-4220-88E8-54B210268C76}" destId="{48D530D7-C9CE-4BA8-8768-8DE229CD74F8}" srcOrd="0" destOrd="0" presId="urn:microsoft.com/office/officeart/2005/8/layout/orgChart1"/>
    <dgm:cxn modelId="{8FBEC0C2-3D84-425D-A187-4749A64E7C51}" type="presParOf" srcId="{48D530D7-C9CE-4BA8-8768-8DE229CD74F8}" destId="{E7CAB91E-5E2F-44F8-A2EC-F7E48B25F48C}" srcOrd="0" destOrd="0" presId="urn:microsoft.com/office/officeart/2005/8/layout/orgChart1"/>
    <dgm:cxn modelId="{25CC7282-DF8D-499A-A2B7-49792606ACC5}" type="presParOf" srcId="{E7CAB91E-5E2F-44F8-A2EC-F7E48B25F48C}" destId="{B2510626-F41F-47FA-86D5-4439B7925F1F}" srcOrd="0" destOrd="0" presId="urn:microsoft.com/office/officeart/2005/8/layout/orgChart1"/>
    <dgm:cxn modelId="{3F89D9F3-F571-46F2-A465-04B52ECAAF03}" type="presParOf" srcId="{E7CAB91E-5E2F-44F8-A2EC-F7E48B25F48C}" destId="{DB323282-BDB1-423F-B86B-68AD882A3B1A}" srcOrd="1" destOrd="0" presId="urn:microsoft.com/office/officeart/2005/8/layout/orgChart1"/>
    <dgm:cxn modelId="{31970B89-9B64-49B9-ACA2-35A3AF790814}" type="presParOf" srcId="{48D530D7-C9CE-4BA8-8768-8DE229CD74F8}" destId="{9DCCEBE7-F4B3-40E0-9012-E6D326B8F0D2}" srcOrd="1" destOrd="0" presId="urn:microsoft.com/office/officeart/2005/8/layout/orgChart1"/>
    <dgm:cxn modelId="{AC5E51E5-D121-40ED-809A-DEA4BD45AE72}" type="presParOf" srcId="{9DCCEBE7-F4B3-40E0-9012-E6D326B8F0D2}" destId="{F2F818BA-AA78-4DA6-86BB-AF7A5D8A1336}" srcOrd="0" destOrd="0" presId="urn:microsoft.com/office/officeart/2005/8/layout/orgChart1"/>
    <dgm:cxn modelId="{576693D8-2ED9-49B8-97CF-6B66924DB622}" type="presParOf" srcId="{9DCCEBE7-F4B3-40E0-9012-E6D326B8F0D2}" destId="{B8EF2A07-7230-460E-9AA3-07B1ABB4F468}" srcOrd="1" destOrd="0" presId="urn:microsoft.com/office/officeart/2005/8/layout/orgChart1"/>
    <dgm:cxn modelId="{64EB33F2-7BA9-431C-A713-EF5289275157}" type="presParOf" srcId="{B8EF2A07-7230-460E-9AA3-07B1ABB4F468}" destId="{DF3B1F07-B796-4EFA-8AB2-F2C1536E5D20}" srcOrd="0" destOrd="0" presId="urn:microsoft.com/office/officeart/2005/8/layout/orgChart1"/>
    <dgm:cxn modelId="{94E663FB-2DE2-4DDA-8BF2-8520355142E1}" type="presParOf" srcId="{DF3B1F07-B796-4EFA-8AB2-F2C1536E5D20}" destId="{F6B1474B-1AAF-4E25-9CBE-3B5DB4CACF6E}" srcOrd="0" destOrd="0" presId="urn:microsoft.com/office/officeart/2005/8/layout/orgChart1"/>
    <dgm:cxn modelId="{5F08EB05-8FBF-4CC6-A0B2-67AF6C372E5B}" type="presParOf" srcId="{DF3B1F07-B796-4EFA-8AB2-F2C1536E5D20}" destId="{80CB7265-0A8D-4FE0-8BD3-9BFB50002E8F}" srcOrd="1" destOrd="0" presId="urn:microsoft.com/office/officeart/2005/8/layout/orgChart1"/>
    <dgm:cxn modelId="{2DFF0538-311E-4B32-84D9-B2F7A7DF5D86}" type="presParOf" srcId="{B8EF2A07-7230-460E-9AA3-07B1ABB4F468}" destId="{CD329518-A208-4627-AE9A-9BEEA2489FED}" srcOrd="1" destOrd="0" presId="urn:microsoft.com/office/officeart/2005/8/layout/orgChart1"/>
    <dgm:cxn modelId="{44202958-871F-47AD-8000-1FCFEDCB3927}" type="presParOf" srcId="{CD329518-A208-4627-AE9A-9BEEA2489FED}" destId="{7A873A08-EC39-474D-B5C1-05A60138BAF8}" srcOrd="0" destOrd="0" presId="urn:microsoft.com/office/officeart/2005/8/layout/orgChart1"/>
    <dgm:cxn modelId="{4CF7D91B-A332-4D40-9D09-01ED11FD15FC}" type="presParOf" srcId="{CD329518-A208-4627-AE9A-9BEEA2489FED}" destId="{59FA67EF-5485-4351-87A5-F2F571C8ED0C}" srcOrd="1" destOrd="0" presId="urn:microsoft.com/office/officeart/2005/8/layout/orgChart1"/>
    <dgm:cxn modelId="{24D68E30-65F7-4667-85A9-2A9AFC26659C}" type="presParOf" srcId="{59FA67EF-5485-4351-87A5-F2F571C8ED0C}" destId="{5E142050-9D1B-4F96-B1D2-C8D479798928}" srcOrd="0" destOrd="0" presId="urn:microsoft.com/office/officeart/2005/8/layout/orgChart1"/>
    <dgm:cxn modelId="{A1B18081-C962-44E0-BE7E-B4DE847BCCEB}" type="presParOf" srcId="{5E142050-9D1B-4F96-B1D2-C8D479798928}" destId="{A39049D7-6F79-4B86-9F9E-0B5D8ECF0DD9}" srcOrd="0" destOrd="0" presId="urn:microsoft.com/office/officeart/2005/8/layout/orgChart1"/>
    <dgm:cxn modelId="{0DC3D4CB-4C7E-485A-810E-96DAA77C6F55}" type="presParOf" srcId="{5E142050-9D1B-4F96-B1D2-C8D479798928}" destId="{143606A8-D516-4680-8DF9-90CCCB19C933}" srcOrd="1" destOrd="0" presId="urn:microsoft.com/office/officeart/2005/8/layout/orgChart1"/>
    <dgm:cxn modelId="{9F8BFFDB-B7A7-406B-890C-DC56DD0B1FB2}" type="presParOf" srcId="{59FA67EF-5485-4351-87A5-F2F571C8ED0C}" destId="{51D9775B-7A0B-4136-888F-4D76265AF35B}" srcOrd="1" destOrd="0" presId="urn:microsoft.com/office/officeart/2005/8/layout/orgChart1"/>
    <dgm:cxn modelId="{C64A1F58-8197-4E75-ABD6-62B3C321A5B3}" type="presParOf" srcId="{59FA67EF-5485-4351-87A5-F2F571C8ED0C}" destId="{91F47384-4255-4AAE-90BE-F5B4AA5B36E6}" srcOrd="2" destOrd="0" presId="urn:microsoft.com/office/officeart/2005/8/layout/orgChart1"/>
    <dgm:cxn modelId="{AD50EA8F-5283-4D47-A4DE-09473A7509E1}" type="presParOf" srcId="{B8EF2A07-7230-460E-9AA3-07B1ABB4F468}" destId="{9368F80D-2951-4A02-998C-48F638CD15A4}" srcOrd="2" destOrd="0" presId="urn:microsoft.com/office/officeart/2005/8/layout/orgChart1"/>
    <dgm:cxn modelId="{7980D596-BDF5-47D7-AF50-6389570589A2}" type="presParOf" srcId="{9DCCEBE7-F4B3-40E0-9012-E6D326B8F0D2}" destId="{F6F32A1E-1165-41DF-9B37-F2DB4911735E}" srcOrd="2" destOrd="0" presId="urn:microsoft.com/office/officeart/2005/8/layout/orgChart1"/>
    <dgm:cxn modelId="{668C9014-60C2-449C-8277-F9D6DAFCB915}" type="presParOf" srcId="{9DCCEBE7-F4B3-40E0-9012-E6D326B8F0D2}" destId="{34FABF88-7F6B-4609-BC00-EC20FE0A3CEA}" srcOrd="3" destOrd="0" presId="urn:microsoft.com/office/officeart/2005/8/layout/orgChart1"/>
    <dgm:cxn modelId="{05C32027-4F88-454D-9532-B2E15DE344FD}" type="presParOf" srcId="{34FABF88-7F6B-4609-BC00-EC20FE0A3CEA}" destId="{DE5B28EE-7035-46D1-8948-B0B397E1E5E5}" srcOrd="0" destOrd="0" presId="urn:microsoft.com/office/officeart/2005/8/layout/orgChart1"/>
    <dgm:cxn modelId="{0F9A09C5-BFEF-4172-9216-8EEB0EAF5E10}" type="presParOf" srcId="{DE5B28EE-7035-46D1-8948-B0B397E1E5E5}" destId="{B594CFBE-88EE-4785-8ECF-DD03E28F7F1E}" srcOrd="0" destOrd="0" presId="urn:microsoft.com/office/officeart/2005/8/layout/orgChart1"/>
    <dgm:cxn modelId="{E042DF39-9779-40C1-B4C5-F93B274AA065}" type="presParOf" srcId="{DE5B28EE-7035-46D1-8948-B0B397E1E5E5}" destId="{A0FE2C5D-6C3D-4E2B-9706-6D8298226925}" srcOrd="1" destOrd="0" presId="urn:microsoft.com/office/officeart/2005/8/layout/orgChart1"/>
    <dgm:cxn modelId="{7ED3FF8D-1201-41C9-ACDD-64C8D9EB9A4C}" type="presParOf" srcId="{34FABF88-7F6B-4609-BC00-EC20FE0A3CEA}" destId="{D9728364-47C5-4428-B158-D84A6282FF89}" srcOrd="1" destOrd="0" presId="urn:microsoft.com/office/officeart/2005/8/layout/orgChart1"/>
    <dgm:cxn modelId="{E043E3F8-5A1D-474F-B0FC-B9E5CE6BCE5A}" type="presParOf" srcId="{D9728364-47C5-4428-B158-D84A6282FF89}" destId="{BCAAC940-B584-4ED3-858E-FAE9A9204667}" srcOrd="0" destOrd="0" presId="urn:microsoft.com/office/officeart/2005/8/layout/orgChart1"/>
    <dgm:cxn modelId="{DFA61B26-1321-430F-B62A-DA6EEC2D2FCB}" type="presParOf" srcId="{D9728364-47C5-4428-B158-D84A6282FF89}" destId="{4856AD38-7299-4E5A-A325-188BD98E2D41}" srcOrd="1" destOrd="0" presId="urn:microsoft.com/office/officeart/2005/8/layout/orgChart1"/>
    <dgm:cxn modelId="{67679FDC-8B1A-4F62-B8E7-A272FB8027F0}" type="presParOf" srcId="{4856AD38-7299-4E5A-A325-188BD98E2D41}" destId="{249ECBD0-9C5E-4610-951C-406D0C4A2D38}" srcOrd="0" destOrd="0" presId="urn:microsoft.com/office/officeart/2005/8/layout/orgChart1"/>
    <dgm:cxn modelId="{D323823E-8780-4C21-AF81-D911A63111EB}" type="presParOf" srcId="{249ECBD0-9C5E-4610-951C-406D0C4A2D38}" destId="{3CD82AF6-97DB-49C7-8DD5-5E25083B7C41}" srcOrd="0" destOrd="0" presId="urn:microsoft.com/office/officeart/2005/8/layout/orgChart1"/>
    <dgm:cxn modelId="{A54CE7F2-847E-405A-A484-763BB894DCF4}" type="presParOf" srcId="{249ECBD0-9C5E-4610-951C-406D0C4A2D38}" destId="{BE7D25E4-8C38-44C1-B3F0-D5F90DAC553D}" srcOrd="1" destOrd="0" presId="urn:microsoft.com/office/officeart/2005/8/layout/orgChart1"/>
    <dgm:cxn modelId="{2A2C818D-8EFF-40C6-8431-D86F6D4A7BEF}" type="presParOf" srcId="{4856AD38-7299-4E5A-A325-188BD98E2D41}" destId="{311C9DBD-8D7C-43E3-95D7-9541C667199E}" srcOrd="1" destOrd="0" presId="urn:microsoft.com/office/officeart/2005/8/layout/orgChart1"/>
    <dgm:cxn modelId="{E46DCC3B-BCE8-4AC3-A0F6-4B7BCB071044}" type="presParOf" srcId="{4856AD38-7299-4E5A-A325-188BD98E2D41}" destId="{99F4CCCC-887E-4816-8369-B9E4B9051448}" srcOrd="2" destOrd="0" presId="urn:microsoft.com/office/officeart/2005/8/layout/orgChart1"/>
    <dgm:cxn modelId="{AC4B0AC9-EAF7-499C-B53A-B4A7E26FB4E1}" type="presParOf" srcId="{34FABF88-7F6B-4609-BC00-EC20FE0A3CEA}" destId="{184BA7B9-B948-4198-AC13-F9C2C741870D}" srcOrd="2" destOrd="0" presId="urn:microsoft.com/office/officeart/2005/8/layout/orgChart1"/>
    <dgm:cxn modelId="{B1A2054E-9A51-425E-B63F-0BBED243E9E1}" type="presParOf" srcId="{9DCCEBE7-F4B3-40E0-9012-E6D326B8F0D2}" destId="{A8E83ED5-D633-4A4E-8E17-E6C6041DAC90}" srcOrd="4" destOrd="0" presId="urn:microsoft.com/office/officeart/2005/8/layout/orgChart1"/>
    <dgm:cxn modelId="{7269BC84-ECB3-468B-99B6-21488C555E7E}" type="presParOf" srcId="{9DCCEBE7-F4B3-40E0-9012-E6D326B8F0D2}" destId="{DF3FEE01-83F0-4522-9638-15AB27C37F1C}" srcOrd="5" destOrd="0" presId="urn:microsoft.com/office/officeart/2005/8/layout/orgChart1"/>
    <dgm:cxn modelId="{C6EF91D2-5BE8-4C04-ACC2-89558810B732}" type="presParOf" srcId="{DF3FEE01-83F0-4522-9638-15AB27C37F1C}" destId="{0744F49E-12CF-4F6F-936D-535EEA6C6209}" srcOrd="0" destOrd="0" presId="urn:microsoft.com/office/officeart/2005/8/layout/orgChart1"/>
    <dgm:cxn modelId="{81E9AF1C-38A7-49D5-98B6-3821FC197461}" type="presParOf" srcId="{0744F49E-12CF-4F6F-936D-535EEA6C6209}" destId="{D1224D27-00A7-49EA-8027-B547B7E4DCF6}" srcOrd="0" destOrd="0" presId="urn:microsoft.com/office/officeart/2005/8/layout/orgChart1"/>
    <dgm:cxn modelId="{43B4E226-86F9-4567-82D4-DF81A92B4968}" type="presParOf" srcId="{0744F49E-12CF-4F6F-936D-535EEA6C6209}" destId="{F246B569-5916-410E-8AF1-7C5494402368}" srcOrd="1" destOrd="0" presId="urn:microsoft.com/office/officeart/2005/8/layout/orgChart1"/>
    <dgm:cxn modelId="{02847112-517D-4E5A-9D81-C0BA386BE425}" type="presParOf" srcId="{DF3FEE01-83F0-4522-9638-15AB27C37F1C}" destId="{021C0EE6-020C-4491-A2F3-6636B150CFFE}" srcOrd="1" destOrd="0" presId="urn:microsoft.com/office/officeart/2005/8/layout/orgChart1"/>
    <dgm:cxn modelId="{31B96CF6-EB5D-4DB0-BB38-5E30CE2E29F3}" type="presParOf" srcId="{021C0EE6-020C-4491-A2F3-6636B150CFFE}" destId="{DDFDE479-6C6C-4D94-97D6-8D95C32E5D49}" srcOrd="0" destOrd="0" presId="urn:microsoft.com/office/officeart/2005/8/layout/orgChart1"/>
    <dgm:cxn modelId="{32DA1298-590A-4AD7-A0CF-E3A513168089}" type="presParOf" srcId="{021C0EE6-020C-4491-A2F3-6636B150CFFE}" destId="{E9D60B80-45D4-402F-8E03-42C7A7A7A89E}" srcOrd="1" destOrd="0" presId="urn:microsoft.com/office/officeart/2005/8/layout/orgChart1"/>
    <dgm:cxn modelId="{D3716DED-3AC5-471D-8592-437D9534F8CF}" type="presParOf" srcId="{E9D60B80-45D4-402F-8E03-42C7A7A7A89E}" destId="{E43B93EB-2C42-40C5-8ABB-0E9C508527B3}" srcOrd="0" destOrd="0" presId="urn:microsoft.com/office/officeart/2005/8/layout/orgChart1"/>
    <dgm:cxn modelId="{A1A501A9-4670-453A-B30D-DA9A0FB9B3CF}" type="presParOf" srcId="{E43B93EB-2C42-40C5-8ABB-0E9C508527B3}" destId="{58EC6479-F9C7-4EA4-B9F7-8C3BFDCCA1FF}" srcOrd="0" destOrd="0" presId="urn:microsoft.com/office/officeart/2005/8/layout/orgChart1"/>
    <dgm:cxn modelId="{B0D4A1B6-F8CF-423F-9876-74363E4E7890}" type="presParOf" srcId="{E43B93EB-2C42-40C5-8ABB-0E9C508527B3}" destId="{56B1C5B8-3BDC-4C11-86E3-137C492ABECB}" srcOrd="1" destOrd="0" presId="urn:microsoft.com/office/officeart/2005/8/layout/orgChart1"/>
    <dgm:cxn modelId="{338DB50A-C2B2-497C-8929-77D7FF234DC1}" type="presParOf" srcId="{E9D60B80-45D4-402F-8E03-42C7A7A7A89E}" destId="{30807108-3F6F-4BDC-8532-F882910F2272}" srcOrd="1" destOrd="0" presId="urn:microsoft.com/office/officeart/2005/8/layout/orgChart1"/>
    <dgm:cxn modelId="{C412AAFE-24E2-47C7-8ABE-31454B3FBB72}" type="presParOf" srcId="{E9D60B80-45D4-402F-8E03-42C7A7A7A89E}" destId="{286957B2-5592-4DA6-82DD-C46AD99E5E54}" srcOrd="2" destOrd="0" presId="urn:microsoft.com/office/officeart/2005/8/layout/orgChart1"/>
    <dgm:cxn modelId="{FF7CDC02-B502-4D66-9C88-9B5007DF91E6}" type="presParOf" srcId="{DF3FEE01-83F0-4522-9638-15AB27C37F1C}" destId="{2A39DE8E-E721-4295-91A2-4BF6CF3EC252}" srcOrd="2" destOrd="0" presId="urn:microsoft.com/office/officeart/2005/8/layout/orgChart1"/>
    <dgm:cxn modelId="{0EBD2190-DCDF-4E7B-888D-DE96EB959C35}" type="presParOf" srcId="{48D530D7-C9CE-4BA8-8768-8DE229CD74F8}" destId="{26469D16-1DE9-48B1-91C0-D3B6942E617C}" srcOrd="2" destOrd="0" presId="urn:microsoft.com/office/officeart/2005/8/layout/orgChart1"/>
    <dgm:cxn modelId="{2842135E-7027-4CF0-BC7A-FE0D310E1021}" type="presParOf" srcId="{26469D16-1DE9-48B1-91C0-D3B6942E617C}" destId="{E08F7EBF-6EA6-4060-9377-11C7E3DEC765}" srcOrd="0" destOrd="0" presId="urn:microsoft.com/office/officeart/2005/8/layout/orgChart1"/>
    <dgm:cxn modelId="{2534F0D3-42FC-48D8-BE6D-01E4FC8D08D5}" type="presParOf" srcId="{26469D16-1DE9-48B1-91C0-D3B6942E617C}" destId="{F798EE68-52DF-4EF1-AAFE-8BF74B61C060}" srcOrd="1" destOrd="0" presId="urn:microsoft.com/office/officeart/2005/8/layout/orgChart1"/>
    <dgm:cxn modelId="{9C447D0C-6E6D-49FA-9C62-28B6A3833F93}" type="presParOf" srcId="{F798EE68-52DF-4EF1-AAFE-8BF74B61C060}" destId="{741684C8-3835-4B75-9B08-A83AEC64146B}" srcOrd="0" destOrd="0" presId="urn:microsoft.com/office/officeart/2005/8/layout/orgChart1"/>
    <dgm:cxn modelId="{05DE8AD6-8CB3-4E1C-BD4A-4CC706BC3DE0}" type="presParOf" srcId="{741684C8-3835-4B75-9B08-A83AEC64146B}" destId="{BF76C204-EA9B-47C7-BD7D-3A20D1C204AE}" srcOrd="0" destOrd="0" presId="urn:microsoft.com/office/officeart/2005/8/layout/orgChart1"/>
    <dgm:cxn modelId="{D28E0AE7-A497-439E-94E9-D7063921652F}" type="presParOf" srcId="{741684C8-3835-4B75-9B08-A83AEC64146B}" destId="{7B75319A-2C25-415E-B019-2C421D8B051A}" srcOrd="1" destOrd="0" presId="urn:microsoft.com/office/officeart/2005/8/layout/orgChart1"/>
    <dgm:cxn modelId="{1E8DF1ED-F5BC-4925-8DDD-A793BB2BA74E}" type="presParOf" srcId="{F798EE68-52DF-4EF1-AAFE-8BF74B61C060}" destId="{72C8580D-54E4-48C6-B6F8-686968791251}" srcOrd="1" destOrd="0" presId="urn:microsoft.com/office/officeart/2005/8/layout/orgChart1"/>
    <dgm:cxn modelId="{6CBE6371-00CE-43D2-A108-C21AECDCD3E7}" type="presParOf" srcId="{F798EE68-52DF-4EF1-AAFE-8BF74B61C060}" destId="{EC7EE613-FBD9-4751-8672-1CE1999C0DB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0BA6A1-6B7C-40FB-B714-E4E5296DD200}" type="doc">
      <dgm:prSet loTypeId="urn:microsoft.com/office/officeart/2005/8/layout/orgChart1" loCatId="hierarchy" qsTypeId="urn:microsoft.com/office/officeart/2005/8/quickstyle/simple3" qsCatId="simple" csTypeId="urn:microsoft.com/office/officeart/2005/8/colors/colorful2" csCatId="colorful" phldr="1"/>
      <dgm:spPr/>
      <dgm:t>
        <a:bodyPr/>
        <a:lstStyle/>
        <a:p>
          <a:endParaRPr lang="it-IT"/>
        </a:p>
      </dgm:t>
    </dgm:pt>
    <dgm:pt modelId="{14AE1BA0-1733-4E68-B0CC-CFEE400A0A76}" type="asst">
      <dgm:prSet phldrT="[Testo]" custT="1"/>
      <dgm:spPr/>
      <dgm:t>
        <a:bodyPr/>
        <a:lstStyle/>
        <a:p>
          <a:r>
            <a:rPr lang="it-IT" sz="1200" dirty="0"/>
            <a:t>Si interviene su tre aspetti</a:t>
          </a:r>
        </a:p>
      </dgm:t>
    </dgm:pt>
    <dgm:pt modelId="{D8399305-749C-47F1-99AD-47C8751D4292}" type="parTrans" cxnId="{740E0A68-9ECE-445D-8D7C-98545E12A38E}">
      <dgm:prSet/>
      <dgm:spPr/>
      <dgm:t>
        <a:bodyPr/>
        <a:lstStyle/>
        <a:p>
          <a:endParaRPr lang="it-IT" sz="1200"/>
        </a:p>
      </dgm:t>
    </dgm:pt>
    <dgm:pt modelId="{2302D612-3826-4DEA-B7AA-0F3822073C22}" type="sibTrans" cxnId="{740E0A68-9ECE-445D-8D7C-98545E12A38E}">
      <dgm:prSet/>
      <dgm:spPr/>
      <dgm:t>
        <a:bodyPr/>
        <a:lstStyle/>
        <a:p>
          <a:endParaRPr lang="it-IT"/>
        </a:p>
      </dgm:t>
    </dgm:pt>
    <dgm:pt modelId="{A1834330-343B-4E36-BC1E-7CAF8D96831F}">
      <dgm:prSet phldrT="[Testo]" custT="1"/>
      <dgm:spPr/>
      <dgm:t>
        <a:bodyPr/>
        <a:lstStyle/>
        <a:p>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dirty="0"/>
        </a:p>
      </dgm:t>
    </dgm:pt>
    <dgm:pt modelId="{A81331EB-6ACC-44C3-BEAF-4C027285FED2}" type="parTrans" cxnId="{7FEABB2D-857F-4F86-ACE4-EA509E92EE62}">
      <dgm:prSet/>
      <dgm:spPr/>
      <dgm:t>
        <a:bodyPr/>
        <a:lstStyle/>
        <a:p>
          <a:endParaRPr lang="it-IT" sz="1200"/>
        </a:p>
      </dgm:t>
    </dgm:pt>
    <dgm:pt modelId="{076D2763-2B45-4EF9-82A0-32921E63F85E}" type="sibTrans" cxnId="{7FEABB2D-857F-4F86-ACE4-EA509E92EE62}">
      <dgm:prSet/>
      <dgm:spPr/>
      <dgm:t>
        <a:bodyPr/>
        <a:lstStyle/>
        <a:p>
          <a:endParaRPr lang="it-IT"/>
        </a:p>
      </dgm:t>
    </dgm:pt>
    <dgm:pt modelId="{6F752AC5-C2FC-43E7-A10C-2D037E915C1B}">
      <dgm:prSet phldrT="[Testo]" custT="1"/>
      <dgm:spPr/>
      <dgm:t>
        <a:bodyPr/>
        <a:lstStyle/>
        <a:p>
          <a:r>
            <a:rPr lang="it-IT" sz="1200" b="1" dirty="0"/>
            <a:t>TIPOLOGIA DI DISABILITÀ:</a:t>
          </a:r>
        </a:p>
        <a:p>
          <a:r>
            <a:rPr lang="it-IT" sz="1200" b="1" dirty="0"/>
            <a:t>DISABILITÀ INTELLETTIVA </a:t>
          </a:r>
        </a:p>
      </dgm:t>
    </dgm:pt>
    <dgm:pt modelId="{9FEA9646-677B-4156-99F8-6E8C41B19455}" type="sibTrans" cxnId="{A4910B00-07C9-41A7-842D-720E4AA3EE7A}">
      <dgm:prSet/>
      <dgm:spPr/>
      <dgm:t>
        <a:bodyPr/>
        <a:lstStyle/>
        <a:p>
          <a:endParaRPr lang="it-IT"/>
        </a:p>
      </dgm:t>
    </dgm:pt>
    <dgm:pt modelId="{EAB86349-6510-428D-ACF4-9BF6BD8635C0}" type="parTrans" cxnId="{A4910B00-07C9-41A7-842D-720E4AA3EE7A}">
      <dgm:prSet/>
      <dgm:spPr/>
      <dgm:t>
        <a:bodyPr/>
        <a:lstStyle/>
        <a:p>
          <a:endParaRPr lang="it-IT"/>
        </a:p>
      </dgm:t>
    </dgm:pt>
    <dgm:pt modelId="{E1FAD2B6-802C-4682-836F-5E80E98AECC1}">
      <dgm:prSet custT="1"/>
      <dgm:spPr/>
      <dgm:t>
        <a:bodyPr/>
        <a:lstStyle/>
        <a:p>
          <a:r>
            <a:rPr lang="it-IT" sz="1200" dirty="0"/>
            <a:t>STRUTTURAZIONE DELL’AMBIENTE DI APPRENDIMENTO</a:t>
          </a:r>
        </a:p>
      </dgm:t>
    </dgm:pt>
    <dgm:pt modelId="{FAE4806A-B9DB-436F-9CCA-56177C88AA1A}" type="parTrans" cxnId="{325AD400-038A-4C25-A81A-5599C054870A}">
      <dgm:prSet/>
      <dgm:spPr/>
      <dgm:t>
        <a:bodyPr/>
        <a:lstStyle/>
        <a:p>
          <a:endParaRPr lang="it-IT" sz="1200"/>
        </a:p>
      </dgm:t>
    </dgm:pt>
    <dgm:pt modelId="{7A31C869-FBED-4E60-AAD9-3D8C62392674}" type="sibTrans" cxnId="{325AD400-038A-4C25-A81A-5599C054870A}">
      <dgm:prSet/>
      <dgm:spPr/>
      <dgm:t>
        <a:bodyPr/>
        <a:lstStyle/>
        <a:p>
          <a:endParaRPr lang="it-IT"/>
        </a:p>
      </dgm:t>
    </dgm:pt>
    <dgm:pt modelId="{280A043C-7DD1-4F88-B9D1-B549AAED8793}">
      <dgm:prSet custT="1"/>
      <dgm:spPr/>
      <dgm:t>
        <a:bodyPr/>
        <a:lstStyle/>
        <a:p>
          <a:r>
            <a:rPr lang="it-IT" sz="1200" dirty="0"/>
            <a:t>METODOLOGIE DI INTERVENTO  SUL SINGOLO</a:t>
          </a:r>
        </a:p>
        <a:p>
          <a:endParaRPr lang="it-IT" sz="1200" dirty="0"/>
        </a:p>
      </dgm:t>
    </dgm:pt>
    <dgm:pt modelId="{E9139E89-E6D8-40D6-AD43-607A00350339}" type="parTrans" cxnId="{C20AF49B-BB1E-46BA-862C-78A14BD89B92}">
      <dgm:prSet/>
      <dgm:spPr/>
      <dgm:t>
        <a:bodyPr/>
        <a:lstStyle/>
        <a:p>
          <a:endParaRPr lang="it-IT" sz="1200"/>
        </a:p>
      </dgm:t>
    </dgm:pt>
    <dgm:pt modelId="{9747C062-C0C9-4531-898B-69153C446B0E}" type="sibTrans" cxnId="{C20AF49B-BB1E-46BA-862C-78A14BD89B92}">
      <dgm:prSet/>
      <dgm:spPr/>
      <dgm:t>
        <a:bodyPr/>
        <a:lstStyle/>
        <a:p>
          <a:endParaRPr lang="it-IT"/>
        </a:p>
      </dgm:t>
    </dgm:pt>
    <dgm:pt modelId="{B7E222FC-CEA5-4A7C-92BE-E603A283AB2C}">
      <dgm:prSet custT="1"/>
      <dgm:spPr/>
      <dgm:t>
        <a:bodyPr/>
        <a:lstStyle/>
        <a:p>
          <a:r>
            <a:rPr lang="it-IT" sz="1200" dirty="0">
              <a:latin typeface="+mj-lt"/>
            </a:rPr>
            <a:t>Ambiente chiaro, semplice, ordinato, dove il soggetto si possa orientare facilmente.</a:t>
          </a:r>
        </a:p>
        <a:p>
          <a:r>
            <a:rPr lang="it-IT" sz="1200" dirty="0">
              <a:latin typeface="+mj-lt"/>
            </a:rPr>
            <a:t>Una consegna per volta, rassicurazione emotiva. </a:t>
          </a:r>
        </a:p>
        <a:p>
          <a:r>
            <a:rPr lang="it-IT" sz="1200" dirty="0">
              <a:latin typeface="+mj-lt"/>
            </a:rPr>
            <a:t>Riferimenti visivi/colori</a:t>
          </a:r>
        </a:p>
        <a:p>
          <a:r>
            <a:rPr lang="it-IT" sz="1200" dirty="0">
              <a:latin typeface="+mj-lt"/>
            </a:rPr>
            <a:t>Pittogrammi e fotografie.</a:t>
          </a:r>
          <a:endParaRPr lang="it-IT" sz="1200" dirty="0"/>
        </a:p>
      </dgm:t>
    </dgm:pt>
    <dgm:pt modelId="{2DFBE906-8678-487B-B17C-65F32D09D4DC}" type="parTrans" cxnId="{EF3A66DD-5C95-4FD4-9E0D-6FC4185659D3}">
      <dgm:prSet/>
      <dgm:spPr/>
      <dgm:t>
        <a:bodyPr/>
        <a:lstStyle/>
        <a:p>
          <a:endParaRPr lang="it-IT" sz="1200"/>
        </a:p>
      </dgm:t>
    </dgm:pt>
    <dgm:pt modelId="{EA10CCE4-6276-4164-9753-97BB3C4E7966}" type="sibTrans" cxnId="{EF3A66DD-5C95-4FD4-9E0D-6FC4185659D3}">
      <dgm:prSet/>
      <dgm:spPr/>
      <dgm:t>
        <a:bodyPr/>
        <a:lstStyle/>
        <a:p>
          <a:endParaRPr lang="it-IT"/>
        </a:p>
      </dgm:t>
    </dgm:pt>
    <dgm:pt modelId="{4583B846-7603-4242-BAB4-2F6DFE98C37B}">
      <dgm:prSet custT="1"/>
      <dgm:spPr/>
      <dgm:t>
        <a:bodyPr/>
        <a:lstStyle/>
        <a:p>
          <a:r>
            <a:rPr lang="it-IT" sz="1200" dirty="0"/>
            <a:t>Stimolazione sensoriale e senso-motoria.</a:t>
          </a:r>
        </a:p>
        <a:p>
          <a:r>
            <a:rPr lang="it-IT" sz="1200" dirty="0"/>
            <a:t>Reiterazione delle attività per favorire la memorizzazione e creazione di routine stabili nell’arco della giornata.</a:t>
          </a:r>
        </a:p>
        <a:p>
          <a:r>
            <a:rPr lang="it-IT" sz="1200" dirty="0" err="1"/>
            <a:t>Modeling</a:t>
          </a:r>
          <a:endParaRPr lang="it-IT" sz="1200" dirty="0"/>
        </a:p>
        <a:p>
          <a:endParaRPr lang="it-IT" sz="1200" dirty="0"/>
        </a:p>
        <a:p>
          <a:endParaRPr lang="it-IT" sz="1200" dirty="0"/>
        </a:p>
      </dgm:t>
    </dgm:pt>
    <dgm:pt modelId="{F7DA7BC7-6FEB-46C8-BAA2-44BF2F03E8B3}" type="parTrans" cxnId="{1060AD1E-C7DD-41FF-9645-8593028D76EB}">
      <dgm:prSet/>
      <dgm:spPr/>
      <dgm:t>
        <a:bodyPr/>
        <a:lstStyle/>
        <a:p>
          <a:endParaRPr lang="it-IT" sz="1200"/>
        </a:p>
      </dgm:t>
    </dgm:pt>
    <dgm:pt modelId="{EF31F545-C879-4BE7-A7AA-021E9BCCAFA8}" type="sibTrans" cxnId="{1060AD1E-C7DD-41FF-9645-8593028D76EB}">
      <dgm:prSet/>
      <dgm:spPr/>
      <dgm:t>
        <a:bodyPr/>
        <a:lstStyle/>
        <a:p>
          <a:endParaRPr lang="it-IT"/>
        </a:p>
      </dgm:t>
    </dgm:pt>
    <dgm:pt modelId="{DC298C3E-1D42-4C29-94EB-AB0C09778DCA}">
      <dgm:prSet custT="1"/>
      <dgm:spPr/>
      <dgm:t>
        <a:bodyPr/>
        <a:lstStyle/>
        <a:p>
          <a:pPr>
            <a:lnSpc>
              <a:spcPct val="100000"/>
            </a:lnSpc>
            <a:spcAft>
              <a:spcPts val="0"/>
            </a:spcAft>
            <a:buFont typeface="Symbol" panose="05050102010706020507" pitchFamily="18" charset="2"/>
            <a:buNone/>
          </a:pPr>
          <a:r>
            <a:rPr lang="it-IT" sz="1600" dirty="0">
              <a:effectLst/>
              <a:latin typeface="+mj-lt"/>
              <a:ea typeface="Calibri" panose="020F0502020204030204" pitchFamily="34" charset="0"/>
              <a:cs typeface="Times New Roman" panose="02020603050405020304" pitchFamily="18" charset="0"/>
            </a:rPr>
            <a:t>Cooperative learning</a:t>
          </a:r>
        </a:p>
        <a:p>
          <a:pPr>
            <a:lnSpc>
              <a:spcPct val="100000"/>
            </a:lnSpc>
            <a:spcAft>
              <a:spcPts val="0"/>
            </a:spcAft>
            <a:buFont typeface="Symbol" panose="05050102010706020507" pitchFamily="18" charset="2"/>
            <a:buNone/>
          </a:pPr>
          <a:r>
            <a:rPr lang="it-IT" sz="1600" dirty="0">
              <a:effectLst/>
              <a:latin typeface="+mj-lt"/>
              <a:ea typeface="Calibri" panose="020F0502020204030204" pitchFamily="34" charset="0"/>
              <a:cs typeface="Times New Roman" panose="02020603050405020304" pitchFamily="18" charset="0"/>
            </a:rPr>
            <a:t>Didattica metacognitiva</a:t>
          </a:r>
        </a:p>
        <a:p>
          <a:pPr>
            <a:lnSpc>
              <a:spcPct val="100000"/>
            </a:lnSpc>
            <a:spcAft>
              <a:spcPts val="0"/>
            </a:spcAft>
            <a:buFont typeface="Symbol" panose="05050102010706020507" pitchFamily="18" charset="2"/>
            <a:buNone/>
          </a:pPr>
          <a:r>
            <a:rPr lang="it-IT" sz="1600" dirty="0">
              <a:effectLst/>
              <a:latin typeface="+mj-lt"/>
              <a:ea typeface="Calibri" panose="020F0502020204030204" pitchFamily="34" charset="0"/>
              <a:cs typeface="Times New Roman" panose="02020603050405020304" pitchFamily="18" charset="0"/>
            </a:rPr>
            <a:t>Peer </a:t>
          </a:r>
          <a:r>
            <a:rPr lang="it-IT" sz="1600" dirty="0" err="1">
              <a:effectLst/>
              <a:latin typeface="+mj-lt"/>
              <a:ea typeface="Calibri" panose="020F0502020204030204" pitchFamily="34" charset="0"/>
              <a:cs typeface="Times New Roman" panose="02020603050405020304" pitchFamily="18" charset="0"/>
            </a:rPr>
            <a:t>education</a:t>
          </a:r>
          <a:r>
            <a:rPr lang="it-IT" sz="1600" dirty="0">
              <a:effectLst/>
              <a:latin typeface="+mj-lt"/>
              <a:ea typeface="Calibri" panose="020F0502020204030204" pitchFamily="34" charset="0"/>
              <a:cs typeface="Times New Roman" panose="02020603050405020304" pitchFamily="18" charset="0"/>
            </a:rPr>
            <a:t> e tutoring</a:t>
          </a:r>
        </a:p>
      </dgm:t>
    </dgm:pt>
    <dgm:pt modelId="{AA91D0EA-4AB0-441C-961D-34EE8281C62E}" type="sibTrans" cxnId="{3B8E32B0-0366-418F-B371-F254B6559F52}">
      <dgm:prSet/>
      <dgm:spPr/>
      <dgm:t>
        <a:bodyPr/>
        <a:lstStyle/>
        <a:p>
          <a:endParaRPr lang="it-IT"/>
        </a:p>
      </dgm:t>
    </dgm:pt>
    <dgm:pt modelId="{E52684AA-2418-46EF-B1CF-773E6E826771}" type="parTrans" cxnId="{3B8E32B0-0366-418F-B371-F254B6559F52}">
      <dgm:prSet/>
      <dgm:spPr/>
      <dgm:t>
        <a:bodyPr/>
        <a:lstStyle/>
        <a:p>
          <a:endParaRPr lang="it-IT" sz="1200"/>
        </a:p>
      </dgm:t>
    </dgm:pt>
    <dgm:pt modelId="{FBEFBE5D-25AD-4220-88E8-54B210268C76}" type="pres">
      <dgm:prSet presAssocID="{7B0BA6A1-6B7C-40FB-B714-E4E5296DD200}" presName="hierChild1" presStyleCnt="0">
        <dgm:presLayoutVars>
          <dgm:orgChart val="1"/>
          <dgm:chPref val="1"/>
          <dgm:dir/>
          <dgm:animOne val="branch"/>
          <dgm:animLvl val="lvl"/>
          <dgm:resizeHandles/>
        </dgm:presLayoutVars>
      </dgm:prSet>
      <dgm:spPr/>
    </dgm:pt>
    <dgm:pt modelId="{48D530D7-C9CE-4BA8-8768-8DE229CD74F8}" type="pres">
      <dgm:prSet presAssocID="{6F752AC5-C2FC-43E7-A10C-2D037E915C1B}" presName="hierRoot1" presStyleCnt="0">
        <dgm:presLayoutVars>
          <dgm:hierBranch val="init"/>
        </dgm:presLayoutVars>
      </dgm:prSet>
      <dgm:spPr/>
    </dgm:pt>
    <dgm:pt modelId="{E7CAB91E-5E2F-44F8-A2EC-F7E48B25F48C}" type="pres">
      <dgm:prSet presAssocID="{6F752AC5-C2FC-43E7-A10C-2D037E915C1B}" presName="rootComposite1" presStyleCnt="0"/>
      <dgm:spPr/>
    </dgm:pt>
    <dgm:pt modelId="{B2510626-F41F-47FA-86D5-4439B7925F1F}" type="pres">
      <dgm:prSet presAssocID="{6F752AC5-C2FC-43E7-A10C-2D037E915C1B}" presName="rootText1" presStyleLbl="node0" presStyleIdx="0" presStyleCnt="1" custScaleX="121936" custLinFactNeighborX="0" custLinFactNeighborY="-29237">
        <dgm:presLayoutVars>
          <dgm:chPref val="3"/>
        </dgm:presLayoutVars>
      </dgm:prSet>
      <dgm:spPr/>
    </dgm:pt>
    <dgm:pt modelId="{DB323282-BDB1-423F-B86B-68AD882A3B1A}" type="pres">
      <dgm:prSet presAssocID="{6F752AC5-C2FC-43E7-A10C-2D037E915C1B}" presName="rootConnector1" presStyleLbl="node1" presStyleIdx="0" presStyleCnt="0"/>
      <dgm:spPr/>
    </dgm:pt>
    <dgm:pt modelId="{9DCCEBE7-F4B3-40E0-9012-E6D326B8F0D2}" type="pres">
      <dgm:prSet presAssocID="{6F752AC5-C2FC-43E7-A10C-2D037E915C1B}" presName="hierChild2" presStyleCnt="0"/>
      <dgm:spPr/>
    </dgm:pt>
    <dgm:pt modelId="{F2F818BA-AA78-4DA6-86BB-AF7A5D8A1336}" type="pres">
      <dgm:prSet presAssocID="{FAE4806A-B9DB-436F-9CCA-56177C88AA1A}" presName="Name37" presStyleLbl="parChTrans1D2" presStyleIdx="0" presStyleCnt="4" custSzX="3476380"/>
      <dgm:spPr/>
    </dgm:pt>
    <dgm:pt modelId="{B8EF2A07-7230-460E-9AA3-07B1ABB4F468}" type="pres">
      <dgm:prSet presAssocID="{E1FAD2B6-802C-4682-836F-5E80E98AECC1}" presName="hierRoot2" presStyleCnt="0">
        <dgm:presLayoutVars>
          <dgm:hierBranch val="init"/>
        </dgm:presLayoutVars>
      </dgm:prSet>
      <dgm:spPr/>
    </dgm:pt>
    <dgm:pt modelId="{DF3B1F07-B796-4EFA-8AB2-F2C1536E5D20}" type="pres">
      <dgm:prSet presAssocID="{E1FAD2B6-802C-4682-836F-5E80E98AECC1}" presName="rootComposite" presStyleCnt="0"/>
      <dgm:spPr/>
    </dgm:pt>
    <dgm:pt modelId="{F6B1474B-1AAF-4E25-9CBE-3B5DB4CACF6E}" type="pres">
      <dgm:prSet presAssocID="{E1FAD2B6-802C-4682-836F-5E80E98AECC1}" presName="rootText" presStyleLbl="node2" presStyleIdx="0" presStyleCnt="3" custScaleX="121936" custLinFactNeighborX="-61492" custLinFactNeighborY="-43905">
        <dgm:presLayoutVars>
          <dgm:chPref val="3"/>
        </dgm:presLayoutVars>
      </dgm:prSet>
      <dgm:spPr/>
    </dgm:pt>
    <dgm:pt modelId="{80CB7265-0A8D-4FE0-8BD3-9BFB50002E8F}" type="pres">
      <dgm:prSet presAssocID="{E1FAD2B6-802C-4682-836F-5E80E98AECC1}" presName="rootConnector" presStyleLbl="node2" presStyleIdx="0" presStyleCnt="3"/>
      <dgm:spPr/>
    </dgm:pt>
    <dgm:pt modelId="{CD329518-A208-4627-AE9A-9BEEA2489FED}" type="pres">
      <dgm:prSet presAssocID="{E1FAD2B6-802C-4682-836F-5E80E98AECC1}" presName="hierChild4" presStyleCnt="0"/>
      <dgm:spPr/>
    </dgm:pt>
    <dgm:pt modelId="{7EBEE956-F35F-4FEE-84C6-EF76B251F617}" type="pres">
      <dgm:prSet presAssocID="{2DFBE906-8678-487B-B17C-65F32D09D4DC}" presName="Name37" presStyleLbl="parChTrans1D3" presStyleIdx="0" presStyleCnt="3" custSzX="552824"/>
      <dgm:spPr/>
    </dgm:pt>
    <dgm:pt modelId="{C5913257-D302-4A48-991B-B1EC4347BF86}" type="pres">
      <dgm:prSet presAssocID="{B7E222FC-CEA5-4A7C-92BE-E603A283AB2C}" presName="hierRoot2" presStyleCnt="0">
        <dgm:presLayoutVars>
          <dgm:hierBranch val="init"/>
        </dgm:presLayoutVars>
      </dgm:prSet>
      <dgm:spPr/>
    </dgm:pt>
    <dgm:pt modelId="{99C1B7BB-E4EA-4682-89E6-3A268CD877B4}" type="pres">
      <dgm:prSet presAssocID="{B7E222FC-CEA5-4A7C-92BE-E603A283AB2C}" presName="rootComposite" presStyleCnt="0"/>
      <dgm:spPr/>
    </dgm:pt>
    <dgm:pt modelId="{5155BB83-4434-4A55-9E2A-3773B5EAA0E4}" type="pres">
      <dgm:prSet presAssocID="{B7E222FC-CEA5-4A7C-92BE-E603A283AB2C}" presName="rootText" presStyleLbl="node3" presStyleIdx="0" presStyleCnt="3" custScaleX="121936" custScaleY="299537" custLinFactNeighborX="-55333" custLinFactNeighborY="-54962">
        <dgm:presLayoutVars>
          <dgm:chPref val="3"/>
        </dgm:presLayoutVars>
      </dgm:prSet>
      <dgm:spPr/>
    </dgm:pt>
    <dgm:pt modelId="{5E0F4001-7CAE-42AA-8752-D218A8D3DAA5}" type="pres">
      <dgm:prSet presAssocID="{B7E222FC-CEA5-4A7C-92BE-E603A283AB2C}" presName="rootConnector" presStyleLbl="node3" presStyleIdx="0" presStyleCnt="3"/>
      <dgm:spPr/>
    </dgm:pt>
    <dgm:pt modelId="{3DDAC369-5675-4B46-9878-757AB1728D7A}" type="pres">
      <dgm:prSet presAssocID="{B7E222FC-CEA5-4A7C-92BE-E603A283AB2C}" presName="hierChild4" presStyleCnt="0"/>
      <dgm:spPr/>
    </dgm:pt>
    <dgm:pt modelId="{90B28EAF-B2E6-46CA-A1F6-9D9DF0D9FF8D}" type="pres">
      <dgm:prSet presAssocID="{B7E222FC-CEA5-4A7C-92BE-E603A283AB2C}" presName="hierChild5" presStyleCnt="0"/>
      <dgm:spPr/>
    </dgm:pt>
    <dgm:pt modelId="{9368F80D-2951-4A02-998C-48F638CD15A4}" type="pres">
      <dgm:prSet presAssocID="{E1FAD2B6-802C-4682-836F-5E80E98AECC1}" presName="hierChild5" presStyleCnt="0"/>
      <dgm:spPr/>
    </dgm:pt>
    <dgm:pt modelId="{F6F32A1E-1165-41DF-9B37-F2DB4911735E}" type="pres">
      <dgm:prSet presAssocID="{E9139E89-E6D8-40D6-AD43-607A00350339}" presName="Name37" presStyleLbl="parChTrans1D2" presStyleIdx="1" presStyleCnt="4" custSzX="111497"/>
      <dgm:spPr/>
    </dgm:pt>
    <dgm:pt modelId="{34FABF88-7F6B-4609-BC00-EC20FE0A3CEA}" type="pres">
      <dgm:prSet presAssocID="{280A043C-7DD1-4F88-B9D1-B549AAED8793}" presName="hierRoot2" presStyleCnt="0">
        <dgm:presLayoutVars>
          <dgm:hierBranch val="init"/>
        </dgm:presLayoutVars>
      </dgm:prSet>
      <dgm:spPr/>
    </dgm:pt>
    <dgm:pt modelId="{DE5B28EE-7035-46D1-8948-B0B397E1E5E5}" type="pres">
      <dgm:prSet presAssocID="{280A043C-7DD1-4F88-B9D1-B549AAED8793}" presName="rootComposite" presStyleCnt="0"/>
      <dgm:spPr/>
    </dgm:pt>
    <dgm:pt modelId="{B594CFBE-88EE-4785-8ECF-DD03E28F7F1E}" type="pres">
      <dgm:prSet presAssocID="{280A043C-7DD1-4F88-B9D1-B549AAED8793}" presName="rootText" presStyleLbl="node2" presStyleIdx="1" presStyleCnt="3" custScaleX="121936" custLinFactNeighborX="20038" custLinFactNeighborY="-33570">
        <dgm:presLayoutVars>
          <dgm:chPref val="3"/>
        </dgm:presLayoutVars>
      </dgm:prSet>
      <dgm:spPr/>
    </dgm:pt>
    <dgm:pt modelId="{A0FE2C5D-6C3D-4E2B-9706-6D8298226925}" type="pres">
      <dgm:prSet presAssocID="{280A043C-7DD1-4F88-B9D1-B549AAED8793}" presName="rootConnector" presStyleLbl="node2" presStyleIdx="1" presStyleCnt="3"/>
      <dgm:spPr/>
    </dgm:pt>
    <dgm:pt modelId="{D9728364-47C5-4428-B158-D84A6282FF89}" type="pres">
      <dgm:prSet presAssocID="{280A043C-7DD1-4F88-B9D1-B549AAED8793}" presName="hierChild4" presStyleCnt="0"/>
      <dgm:spPr/>
    </dgm:pt>
    <dgm:pt modelId="{BCAAC940-B584-4ED3-858E-FAE9A9204667}" type="pres">
      <dgm:prSet presAssocID="{F7DA7BC7-6FEB-46C8-BAA2-44BF2F03E8B3}" presName="Name37" presStyleLbl="parChTrans1D3" presStyleIdx="1" presStyleCnt="3" custSzX="425992"/>
      <dgm:spPr/>
    </dgm:pt>
    <dgm:pt modelId="{4856AD38-7299-4E5A-A325-188BD98E2D41}" type="pres">
      <dgm:prSet presAssocID="{4583B846-7603-4242-BAB4-2F6DFE98C37B}" presName="hierRoot2" presStyleCnt="0">
        <dgm:presLayoutVars>
          <dgm:hierBranch val="init"/>
        </dgm:presLayoutVars>
      </dgm:prSet>
      <dgm:spPr/>
    </dgm:pt>
    <dgm:pt modelId="{249ECBD0-9C5E-4610-951C-406D0C4A2D38}" type="pres">
      <dgm:prSet presAssocID="{4583B846-7603-4242-BAB4-2F6DFE98C37B}" presName="rootComposite" presStyleCnt="0"/>
      <dgm:spPr/>
    </dgm:pt>
    <dgm:pt modelId="{3CD82AF6-97DB-49C7-8DD5-5E25083B7C41}" type="pres">
      <dgm:prSet presAssocID="{4583B846-7603-4242-BAB4-2F6DFE98C37B}" presName="rootText" presStyleLbl="node3" presStyleIdx="1" presStyleCnt="3" custScaleX="125374" custScaleY="231585" custLinFactNeighborX="14727" custLinFactNeighborY="-38354">
        <dgm:presLayoutVars>
          <dgm:chPref val="3"/>
        </dgm:presLayoutVars>
      </dgm:prSet>
      <dgm:spPr/>
    </dgm:pt>
    <dgm:pt modelId="{BE7D25E4-8C38-44C1-B3F0-D5F90DAC553D}" type="pres">
      <dgm:prSet presAssocID="{4583B846-7603-4242-BAB4-2F6DFE98C37B}" presName="rootConnector" presStyleLbl="node3" presStyleIdx="1" presStyleCnt="3"/>
      <dgm:spPr/>
    </dgm:pt>
    <dgm:pt modelId="{311C9DBD-8D7C-43E3-95D7-9541C667199E}" type="pres">
      <dgm:prSet presAssocID="{4583B846-7603-4242-BAB4-2F6DFE98C37B}" presName="hierChild4" presStyleCnt="0"/>
      <dgm:spPr/>
    </dgm:pt>
    <dgm:pt modelId="{99F4CCCC-887E-4816-8369-B9E4B9051448}" type="pres">
      <dgm:prSet presAssocID="{4583B846-7603-4242-BAB4-2F6DFE98C37B}" presName="hierChild5" presStyleCnt="0"/>
      <dgm:spPr/>
    </dgm:pt>
    <dgm:pt modelId="{184BA7B9-B948-4198-AC13-F9C2C741870D}" type="pres">
      <dgm:prSet presAssocID="{280A043C-7DD1-4F88-B9D1-B549AAED8793}" presName="hierChild5" presStyleCnt="0"/>
      <dgm:spPr/>
    </dgm:pt>
    <dgm:pt modelId="{A8E83ED5-D633-4A4E-8E17-E6C6041DAC90}" type="pres">
      <dgm:prSet presAssocID="{A81331EB-6ACC-44C3-BEAF-4C027285FED2}" presName="Name37" presStyleLbl="parChTrans1D2" presStyleIdx="2" presStyleCnt="4" custSzX="3476380"/>
      <dgm:spPr/>
    </dgm:pt>
    <dgm:pt modelId="{DF3FEE01-83F0-4522-9638-15AB27C37F1C}" type="pres">
      <dgm:prSet presAssocID="{A1834330-343B-4E36-BC1E-7CAF8D96831F}" presName="hierRoot2" presStyleCnt="0">
        <dgm:presLayoutVars>
          <dgm:hierBranch val="init"/>
        </dgm:presLayoutVars>
      </dgm:prSet>
      <dgm:spPr/>
    </dgm:pt>
    <dgm:pt modelId="{0744F49E-12CF-4F6F-936D-535EEA6C6209}" type="pres">
      <dgm:prSet presAssocID="{A1834330-343B-4E36-BC1E-7CAF8D96831F}" presName="rootComposite" presStyleCnt="0"/>
      <dgm:spPr/>
    </dgm:pt>
    <dgm:pt modelId="{D1224D27-00A7-49EA-8027-B547B7E4DCF6}" type="pres">
      <dgm:prSet presAssocID="{A1834330-343B-4E36-BC1E-7CAF8D96831F}" presName="rootText" presStyleLbl="node2" presStyleIdx="2" presStyleCnt="3" custScaleX="121936" custLinFactX="25217" custLinFactNeighborX="100000" custLinFactNeighborY="-48327">
        <dgm:presLayoutVars>
          <dgm:chPref val="3"/>
        </dgm:presLayoutVars>
      </dgm:prSet>
      <dgm:spPr/>
    </dgm:pt>
    <dgm:pt modelId="{F246B569-5916-410E-8AF1-7C5494402368}" type="pres">
      <dgm:prSet presAssocID="{A1834330-343B-4E36-BC1E-7CAF8D96831F}" presName="rootConnector" presStyleLbl="node2" presStyleIdx="2" presStyleCnt="3"/>
      <dgm:spPr/>
    </dgm:pt>
    <dgm:pt modelId="{021C0EE6-020C-4491-A2F3-6636B150CFFE}" type="pres">
      <dgm:prSet presAssocID="{A1834330-343B-4E36-BC1E-7CAF8D96831F}" presName="hierChild4" presStyleCnt="0"/>
      <dgm:spPr/>
    </dgm:pt>
    <dgm:pt modelId="{DDFDE479-6C6C-4D94-97D6-8D95C32E5D49}" type="pres">
      <dgm:prSet presAssocID="{E52684AA-2418-46EF-B1CF-773E6E826771}" presName="Name37" presStyleLbl="parChTrans1D3" presStyleIdx="2" presStyleCnt="3" custSzX="1840791"/>
      <dgm:spPr/>
    </dgm:pt>
    <dgm:pt modelId="{E9D60B80-45D4-402F-8E03-42C7A7A7A89E}" type="pres">
      <dgm:prSet presAssocID="{DC298C3E-1D42-4C29-94EB-AB0C09778DCA}" presName="hierRoot2" presStyleCnt="0">
        <dgm:presLayoutVars>
          <dgm:hierBranch val="init"/>
        </dgm:presLayoutVars>
      </dgm:prSet>
      <dgm:spPr/>
    </dgm:pt>
    <dgm:pt modelId="{E43B93EB-2C42-40C5-8ABB-0E9C508527B3}" type="pres">
      <dgm:prSet presAssocID="{DC298C3E-1D42-4C29-94EB-AB0C09778DCA}" presName="rootComposite" presStyleCnt="0"/>
      <dgm:spPr/>
    </dgm:pt>
    <dgm:pt modelId="{58EC6479-F9C7-4EA4-B9F7-8C3BFDCCA1FF}" type="pres">
      <dgm:prSet presAssocID="{DC298C3E-1D42-4C29-94EB-AB0C09778DCA}" presName="rootText" presStyleLbl="node3" presStyleIdx="2" presStyleCnt="3" custScaleX="147291" custScaleY="293539" custLinFactNeighborX="88744" custLinFactNeighborY="-31879">
        <dgm:presLayoutVars>
          <dgm:chPref val="3"/>
        </dgm:presLayoutVars>
      </dgm:prSet>
      <dgm:spPr/>
    </dgm:pt>
    <dgm:pt modelId="{56B1C5B8-3BDC-4C11-86E3-137C492ABECB}" type="pres">
      <dgm:prSet presAssocID="{DC298C3E-1D42-4C29-94EB-AB0C09778DCA}" presName="rootConnector" presStyleLbl="node3" presStyleIdx="2" presStyleCnt="3"/>
      <dgm:spPr/>
    </dgm:pt>
    <dgm:pt modelId="{30807108-3F6F-4BDC-8532-F882910F2272}" type="pres">
      <dgm:prSet presAssocID="{DC298C3E-1D42-4C29-94EB-AB0C09778DCA}" presName="hierChild4" presStyleCnt="0"/>
      <dgm:spPr/>
    </dgm:pt>
    <dgm:pt modelId="{286957B2-5592-4DA6-82DD-C46AD99E5E54}" type="pres">
      <dgm:prSet presAssocID="{DC298C3E-1D42-4C29-94EB-AB0C09778DCA}" presName="hierChild5" presStyleCnt="0"/>
      <dgm:spPr/>
    </dgm:pt>
    <dgm:pt modelId="{2A39DE8E-E721-4295-91A2-4BF6CF3EC252}" type="pres">
      <dgm:prSet presAssocID="{A1834330-343B-4E36-BC1E-7CAF8D96831F}" presName="hierChild5" presStyleCnt="0"/>
      <dgm:spPr/>
    </dgm:pt>
    <dgm:pt modelId="{26469D16-1DE9-48B1-91C0-D3B6942E617C}" type="pres">
      <dgm:prSet presAssocID="{6F752AC5-C2FC-43E7-A10C-2D037E915C1B}" presName="hierChild3" presStyleCnt="0"/>
      <dgm:spPr/>
    </dgm:pt>
    <dgm:pt modelId="{E08F7EBF-6EA6-4060-9377-11C7E3DEC765}" type="pres">
      <dgm:prSet presAssocID="{D8399305-749C-47F1-99AD-47C8751D4292}" presName="Name111" presStyleLbl="parChTrans1D2" presStyleIdx="3" presStyleCnt="4" custSzX="298194"/>
      <dgm:spPr/>
    </dgm:pt>
    <dgm:pt modelId="{F798EE68-52DF-4EF1-AAFE-8BF74B61C060}" type="pres">
      <dgm:prSet presAssocID="{14AE1BA0-1733-4E68-B0CC-CFEE400A0A76}" presName="hierRoot3" presStyleCnt="0">
        <dgm:presLayoutVars>
          <dgm:hierBranch val="init"/>
        </dgm:presLayoutVars>
      </dgm:prSet>
      <dgm:spPr/>
    </dgm:pt>
    <dgm:pt modelId="{741684C8-3835-4B75-9B08-A83AEC64146B}" type="pres">
      <dgm:prSet presAssocID="{14AE1BA0-1733-4E68-B0CC-CFEE400A0A76}" presName="rootComposite3" presStyleCnt="0"/>
      <dgm:spPr/>
    </dgm:pt>
    <dgm:pt modelId="{BF76C204-EA9B-47C7-BD7D-3A20D1C204AE}" type="pres">
      <dgm:prSet presAssocID="{14AE1BA0-1733-4E68-B0CC-CFEE400A0A76}" presName="rootText3" presStyleLbl="asst1" presStyleIdx="0" presStyleCnt="1" custScaleX="121936" custLinFactNeighborX="0" custLinFactNeighborY="-29237">
        <dgm:presLayoutVars>
          <dgm:chPref val="3"/>
        </dgm:presLayoutVars>
      </dgm:prSet>
      <dgm:spPr/>
    </dgm:pt>
    <dgm:pt modelId="{7B75319A-2C25-415E-B019-2C421D8B051A}" type="pres">
      <dgm:prSet presAssocID="{14AE1BA0-1733-4E68-B0CC-CFEE400A0A76}" presName="rootConnector3" presStyleLbl="asst1" presStyleIdx="0" presStyleCnt="1"/>
      <dgm:spPr/>
    </dgm:pt>
    <dgm:pt modelId="{72C8580D-54E4-48C6-B6F8-686968791251}" type="pres">
      <dgm:prSet presAssocID="{14AE1BA0-1733-4E68-B0CC-CFEE400A0A76}" presName="hierChild6" presStyleCnt="0"/>
      <dgm:spPr/>
    </dgm:pt>
    <dgm:pt modelId="{EC7EE613-FBD9-4751-8672-1CE1999C0DBF}" type="pres">
      <dgm:prSet presAssocID="{14AE1BA0-1733-4E68-B0CC-CFEE400A0A76}" presName="hierChild7" presStyleCnt="0"/>
      <dgm:spPr/>
    </dgm:pt>
  </dgm:ptLst>
  <dgm:cxnLst>
    <dgm:cxn modelId="{A4910B00-07C9-41A7-842D-720E4AA3EE7A}" srcId="{7B0BA6A1-6B7C-40FB-B714-E4E5296DD200}" destId="{6F752AC5-C2FC-43E7-A10C-2D037E915C1B}" srcOrd="0" destOrd="0" parTransId="{EAB86349-6510-428D-ACF4-9BF6BD8635C0}" sibTransId="{9FEA9646-677B-4156-99F8-6E8C41B19455}"/>
    <dgm:cxn modelId="{325AD400-038A-4C25-A81A-5599C054870A}" srcId="{6F752AC5-C2FC-43E7-A10C-2D037E915C1B}" destId="{E1FAD2B6-802C-4682-836F-5E80E98AECC1}" srcOrd="1" destOrd="0" parTransId="{FAE4806A-B9DB-436F-9CCA-56177C88AA1A}" sibTransId="{7A31C869-FBED-4E60-AAD9-3D8C62392674}"/>
    <dgm:cxn modelId="{93071C01-679B-4F80-A3E4-100ACEFEAE9D}" type="presOf" srcId="{F7DA7BC7-6FEB-46C8-BAA2-44BF2F03E8B3}" destId="{BCAAC940-B584-4ED3-858E-FAE9A9204667}" srcOrd="0" destOrd="0" presId="urn:microsoft.com/office/officeart/2005/8/layout/orgChart1"/>
    <dgm:cxn modelId="{F8D24E08-B72B-4D72-BC3F-28424E4FB4A5}" type="presOf" srcId="{E1FAD2B6-802C-4682-836F-5E80E98AECC1}" destId="{F6B1474B-1AAF-4E25-9CBE-3B5DB4CACF6E}" srcOrd="0" destOrd="0" presId="urn:microsoft.com/office/officeart/2005/8/layout/orgChart1"/>
    <dgm:cxn modelId="{C880D811-913E-4F92-9A55-A058DDC213CD}" type="presOf" srcId="{A1834330-343B-4E36-BC1E-7CAF8D96831F}" destId="{F246B569-5916-410E-8AF1-7C5494402368}" srcOrd="1" destOrd="0" presId="urn:microsoft.com/office/officeart/2005/8/layout/orgChart1"/>
    <dgm:cxn modelId="{A6EDAB1D-550D-4DEA-9396-A9EC5808E52E}" type="presOf" srcId="{DC298C3E-1D42-4C29-94EB-AB0C09778DCA}" destId="{56B1C5B8-3BDC-4C11-86E3-137C492ABECB}" srcOrd="1" destOrd="0" presId="urn:microsoft.com/office/officeart/2005/8/layout/orgChart1"/>
    <dgm:cxn modelId="{1060AD1E-C7DD-41FF-9645-8593028D76EB}" srcId="{280A043C-7DD1-4F88-B9D1-B549AAED8793}" destId="{4583B846-7603-4242-BAB4-2F6DFE98C37B}" srcOrd="0" destOrd="0" parTransId="{F7DA7BC7-6FEB-46C8-BAA2-44BF2F03E8B3}" sibTransId="{EF31F545-C879-4BE7-A7AA-021E9BCCAFA8}"/>
    <dgm:cxn modelId="{900B7829-912A-4703-9DAC-0BFD1949A52D}" type="presOf" srcId="{E9139E89-E6D8-40D6-AD43-607A00350339}" destId="{F6F32A1E-1165-41DF-9B37-F2DB4911735E}" srcOrd="0" destOrd="0" presId="urn:microsoft.com/office/officeart/2005/8/layout/orgChart1"/>
    <dgm:cxn modelId="{7FEABB2D-857F-4F86-ACE4-EA509E92EE62}" srcId="{6F752AC5-C2FC-43E7-A10C-2D037E915C1B}" destId="{A1834330-343B-4E36-BC1E-7CAF8D96831F}" srcOrd="3" destOrd="0" parTransId="{A81331EB-6ACC-44C3-BEAF-4C027285FED2}" sibTransId="{076D2763-2B45-4EF9-82A0-32921E63F85E}"/>
    <dgm:cxn modelId="{740E0A68-9ECE-445D-8D7C-98545E12A38E}" srcId="{6F752AC5-C2FC-43E7-A10C-2D037E915C1B}" destId="{14AE1BA0-1733-4E68-B0CC-CFEE400A0A76}" srcOrd="0" destOrd="0" parTransId="{D8399305-749C-47F1-99AD-47C8751D4292}" sibTransId="{2302D612-3826-4DEA-B7AA-0F3822073C22}"/>
    <dgm:cxn modelId="{B36E2A48-30D4-4D2C-91EE-5CE20894B0C7}" type="presOf" srcId="{280A043C-7DD1-4F88-B9D1-B549AAED8793}" destId="{A0FE2C5D-6C3D-4E2B-9706-6D8298226925}" srcOrd="1" destOrd="0" presId="urn:microsoft.com/office/officeart/2005/8/layout/orgChart1"/>
    <dgm:cxn modelId="{5770644D-DE5D-464B-97ED-7AB3E132410B}" type="presOf" srcId="{E1FAD2B6-802C-4682-836F-5E80E98AECC1}" destId="{80CB7265-0A8D-4FE0-8BD3-9BFB50002E8F}" srcOrd="1" destOrd="0" presId="urn:microsoft.com/office/officeart/2005/8/layout/orgChart1"/>
    <dgm:cxn modelId="{CA8E1854-C1E2-4409-BD27-385D03BDCC1B}" type="presOf" srcId="{B7E222FC-CEA5-4A7C-92BE-E603A283AB2C}" destId="{5155BB83-4434-4A55-9E2A-3773B5EAA0E4}" srcOrd="0" destOrd="0" presId="urn:microsoft.com/office/officeart/2005/8/layout/orgChart1"/>
    <dgm:cxn modelId="{D6E2D955-1BAB-4958-84CE-55BB68D41E45}" type="presOf" srcId="{B7E222FC-CEA5-4A7C-92BE-E603A283AB2C}" destId="{5E0F4001-7CAE-42AA-8752-D218A8D3DAA5}" srcOrd="1" destOrd="0" presId="urn:microsoft.com/office/officeart/2005/8/layout/orgChart1"/>
    <dgm:cxn modelId="{CFDF1177-83ED-4D6F-A5FE-981D0010016B}" type="presOf" srcId="{14AE1BA0-1733-4E68-B0CC-CFEE400A0A76}" destId="{BF76C204-EA9B-47C7-BD7D-3A20D1C204AE}" srcOrd="0" destOrd="0" presId="urn:microsoft.com/office/officeart/2005/8/layout/orgChart1"/>
    <dgm:cxn modelId="{8718157F-DAF6-44BB-B0FA-5EF64D480390}" type="presOf" srcId="{6F752AC5-C2FC-43E7-A10C-2D037E915C1B}" destId="{DB323282-BDB1-423F-B86B-68AD882A3B1A}" srcOrd="1" destOrd="0" presId="urn:microsoft.com/office/officeart/2005/8/layout/orgChart1"/>
    <dgm:cxn modelId="{482E4C90-2732-4538-B6EB-C770AAC8E1F7}" type="presOf" srcId="{6F752AC5-C2FC-43E7-A10C-2D037E915C1B}" destId="{B2510626-F41F-47FA-86D5-4439B7925F1F}" srcOrd="0" destOrd="0" presId="urn:microsoft.com/office/officeart/2005/8/layout/orgChart1"/>
    <dgm:cxn modelId="{F78A7D90-A8AB-440C-9A97-0BAB7BB42D11}" type="presOf" srcId="{4583B846-7603-4242-BAB4-2F6DFE98C37B}" destId="{3CD82AF6-97DB-49C7-8DD5-5E25083B7C41}" srcOrd="0" destOrd="0" presId="urn:microsoft.com/office/officeart/2005/8/layout/orgChart1"/>
    <dgm:cxn modelId="{C20AF49B-BB1E-46BA-862C-78A14BD89B92}" srcId="{6F752AC5-C2FC-43E7-A10C-2D037E915C1B}" destId="{280A043C-7DD1-4F88-B9D1-B549AAED8793}" srcOrd="2" destOrd="0" parTransId="{E9139E89-E6D8-40D6-AD43-607A00350339}" sibTransId="{9747C062-C0C9-4531-898B-69153C446B0E}"/>
    <dgm:cxn modelId="{BB1B1AA2-364F-40DF-9B1A-062CE1D2FF91}" type="presOf" srcId="{14AE1BA0-1733-4E68-B0CC-CFEE400A0A76}" destId="{7B75319A-2C25-415E-B019-2C421D8B051A}" srcOrd="1" destOrd="0" presId="urn:microsoft.com/office/officeart/2005/8/layout/orgChart1"/>
    <dgm:cxn modelId="{E83E5EA8-DD43-4C95-8D53-A74CCA0C7477}" type="presOf" srcId="{FAE4806A-B9DB-436F-9CCA-56177C88AA1A}" destId="{F2F818BA-AA78-4DA6-86BB-AF7A5D8A1336}" srcOrd="0" destOrd="0" presId="urn:microsoft.com/office/officeart/2005/8/layout/orgChart1"/>
    <dgm:cxn modelId="{786656AB-8AB3-4301-816E-11B5A51B5C80}" type="presOf" srcId="{A81331EB-6ACC-44C3-BEAF-4C027285FED2}" destId="{A8E83ED5-D633-4A4E-8E17-E6C6041DAC90}" srcOrd="0" destOrd="0" presId="urn:microsoft.com/office/officeart/2005/8/layout/orgChart1"/>
    <dgm:cxn modelId="{8DE2CBAB-453D-47C4-9E2D-30F71EA4EF28}" type="presOf" srcId="{4583B846-7603-4242-BAB4-2F6DFE98C37B}" destId="{BE7D25E4-8C38-44C1-B3F0-D5F90DAC553D}" srcOrd="1" destOrd="0" presId="urn:microsoft.com/office/officeart/2005/8/layout/orgChart1"/>
    <dgm:cxn modelId="{3B8E32B0-0366-418F-B371-F254B6559F52}" srcId="{A1834330-343B-4E36-BC1E-7CAF8D96831F}" destId="{DC298C3E-1D42-4C29-94EB-AB0C09778DCA}" srcOrd="0" destOrd="0" parTransId="{E52684AA-2418-46EF-B1CF-773E6E826771}" sibTransId="{AA91D0EA-4AB0-441C-961D-34EE8281C62E}"/>
    <dgm:cxn modelId="{536886B4-7A13-4E30-A9A4-C42255EA7798}" type="presOf" srcId="{E52684AA-2418-46EF-B1CF-773E6E826771}" destId="{DDFDE479-6C6C-4D94-97D6-8D95C32E5D49}" srcOrd="0" destOrd="0" presId="urn:microsoft.com/office/officeart/2005/8/layout/orgChart1"/>
    <dgm:cxn modelId="{527015B5-7CF4-42BC-BC58-0C7752B9F823}" type="presOf" srcId="{A1834330-343B-4E36-BC1E-7CAF8D96831F}" destId="{D1224D27-00A7-49EA-8027-B547B7E4DCF6}" srcOrd="0" destOrd="0" presId="urn:microsoft.com/office/officeart/2005/8/layout/orgChart1"/>
    <dgm:cxn modelId="{C55431BA-277A-4576-B24D-D816D4FB829C}" type="presOf" srcId="{DC298C3E-1D42-4C29-94EB-AB0C09778DCA}" destId="{58EC6479-F9C7-4EA4-B9F7-8C3BFDCCA1FF}" srcOrd="0" destOrd="0" presId="urn:microsoft.com/office/officeart/2005/8/layout/orgChart1"/>
    <dgm:cxn modelId="{BB31C1BF-23B1-4487-8408-8C526D3756E2}" type="presOf" srcId="{D8399305-749C-47F1-99AD-47C8751D4292}" destId="{E08F7EBF-6EA6-4060-9377-11C7E3DEC765}" srcOrd="0" destOrd="0" presId="urn:microsoft.com/office/officeart/2005/8/layout/orgChart1"/>
    <dgm:cxn modelId="{A19CE6C0-C3A1-46CB-B6B1-A0F5295F8AC8}" type="presOf" srcId="{2DFBE906-8678-487B-B17C-65F32D09D4DC}" destId="{7EBEE956-F35F-4FEE-84C6-EF76B251F617}" srcOrd="0" destOrd="0" presId="urn:microsoft.com/office/officeart/2005/8/layout/orgChart1"/>
    <dgm:cxn modelId="{1065B0C8-6D36-4379-ABBE-538213B611BE}" type="presOf" srcId="{280A043C-7DD1-4F88-B9D1-B549AAED8793}" destId="{B594CFBE-88EE-4785-8ECF-DD03E28F7F1E}" srcOrd="0" destOrd="0" presId="urn:microsoft.com/office/officeart/2005/8/layout/orgChart1"/>
    <dgm:cxn modelId="{EF3A66DD-5C95-4FD4-9E0D-6FC4185659D3}" srcId="{E1FAD2B6-802C-4682-836F-5E80E98AECC1}" destId="{B7E222FC-CEA5-4A7C-92BE-E603A283AB2C}" srcOrd="0" destOrd="0" parTransId="{2DFBE906-8678-487B-B17C-65F32D09D4DC}" sibTransId="{EA10CCE4-6276-4164-9753-97BB3C4E7966}"/>
    <dgm:cxn modelId="{962937F0-A4EA-4609-9262-E7223B376E2F}" type="presOf" srcId="{7B0BA6A1-6B7C-40FB-B714-E4E5296DD200}" destId="{FBEFBE5D-25AD-4220-88E8-54B210268C76}" srcOrd="0" destOrd="0" presId="urn:microsoft.com/office/officeart/2005/8/layout/orgChart1"/>
    <dgm:cxn modelId="{3794ECDE-4A68-48D6-A27A-D3322A5171CF}" type="presParOf" srcId="{FBEFBE5D-25AD-4220-88E8-54B210268C76}" destId="{48D530D7-C9CE-4BA8-8768-8DE229CD74F8}" srcOrd="0" destOrd="0" presId="urn:microsoft.com/office/officeart/2005/8/layout/orgChart1"/>
    <dgm:cxn modelId="{8FBEC0C2-3D84-425D-A187-4749A64E7C51}" type="presParOf" srcId="{48D530D7-C9CE-4BA8-8768-8DE229CD74F8}" destId="{E7CAB91E-5E2F-44F8-A2EC-F7E48B25F48C}" srcOrd="0" destOrd="0" presId="urn:microsoft.com/office/officeart/2005/8/layout/orgChart1"/>
    <dgm:cxn modelId="{25CC7282-DF8D-499A-A2B7-49792606ACC5}" type="presParOf" srcId="{E7CAB91E-5E2F-44F8-A2EC-F7E48B25F48C}" destId="{B2510626-F41F-47FA-86D5-4439B7925F1F}" srcOrd="0" destOrd="0" presId="urn:microsoft.com/office/officeart/2005/8/layout/orgChart1"/>
    <dgm:cxn modelId="{3F89D9F3-F571-46F2-A465-04B52ECAAF03}" type="presParOf" srcId="{E7CAB91E-5E2F-44F8-A2EC-F7E48B25F48C}" destId="{DB323282-BDB1-423F-B86B-68AD882A3B1A}" srcOrd="1" destOrd="0" presId="urn:microsoft.com/office/officeart/2005/8/layout/orgChart1"/>
    <dgm:cxn modelId="{31970B89-9B64-49B9-ACA2-35A3AF790814}" type="presParOf" srcId="{48D530D7-C9CE-4BA8-8768-8DE229CD74F8}" destId="{9DCCEBE7-F4B3-40E0-9012-E6D326B8F0D2}" srcOrd="1" destOrd="0" presId="urn:microsoft.com/office/officeart/2005/8/layout/orgChart1"/>
    <dgm:cxn modelId="{AC5E51E5-D121-40ED-809A-DEA4BD45AE72}" type="presParOf" srcId="{9DCCEBE7-F4B3-40E0-9012-E6D326B8F0D2}" destId="{F2F818BA-AA78-4DA6-86BB-AF7A5D8A1336}" srcOrd="0" destOrd="0" presId="urn:microsoft.com/office/officeart/2005/8/layout/orgChart1"/>
    <dgm:cxn modelId="{576693D8-2ED9-49B8-97CF-6B66924DB622}" type="presParOf" srcId="{9DCCEBE7-F4B3-40E0-9012-E6D326B8F0D2}" destId="{B8EF2A07-7230-460E-9AA3-07B1ABB4F468}" srcOrd="1" destOrd="0" presId="urn:microsoft.com/office/officeart/2005/8/layout/orgChart1"/>
    <dgm:cxn modelId="{64EB33F2-7BA9-431C-A713-EF5289275157}" type="presParOf" srcId="{B8EF2A07-7230-460E-9AA3-07B1ABB4F468}" destId="{DF3B1F07-B796-4EFA-8AB2-F2C1536E5D20}" srcOrd="0" destOrd="0" presId="urn:microsoft.com/office/officeart/2005/8/layout/orgChart1"/>
    <dgm:cxn modelId="{94E663FB-2DE2-4DDA-8BF2-8520355142E1}" type="presParOf" srcId="{DF3B1F07-B796-4EFA-8AB2-F2C1536E5D20}" destId="{F6B1474B-1AAF-4E25-9CBE-3B5DB4CACF6E}" srcOrd="0" destOrd="0" presId="urn:microsoft.com/office/officeart/2005/8/layout/orgChart1"/>
    <dgm:cxn modelId="{5F08EB05-8FBF-4CC6-A0B2-67AF6C372E5B}" type="presParOf" srcId="{DF3B1F07-B796-4EFA-8AB2-F2C1536E5D20}" destId="{80CB7265-0A8D-4FE0-8BD3-9BFB50002E8F}" srcOrd="1" destOrd="0" presId="urn:microsoft.com/office/officeart/2005/8/layout/orgChart1"/>
    <dgm:cxn modelId="{2DFF0538-311E-4B32-84D9-B2F7A7DF5D86}" type="presParOf" srcId="{B8EF2A07-7230-460E-9AA3-07B1ABB4F468}" destId="{CD329518-A208-4627-AE9A-9BEEA2489FED}" srcOrd="1" destOrd="0" presId="urn:microsoft.com/office/officeart/2005/8/layout/orgChart1"/>
    <dgm:cxn modelId="{7F46C606-8B68-43D8-81F7-BB38AF1A5831}" type="presParOf" srcId="{CD329518-A208-4627-AE9A-9BEEA2489FED}" destId="{7EBEE956-F35F-4FEE-84C6-EF76B251F617}" srcOrd="0" destOrd="0" presId="urn:microsoft.com/office/officeart/2005/8/layout/orgChart1"/>
    <dgm:cxn modelId="{4051393A-CD3E-4F47-A224-406E0F1EFFF3}" type="presParOf" srcId="{CD329518-A208-4627-AE9A-9BEEA2489FED}" destId="{C5913257-D302-4A48-991B-B1EC4347BF86}" srcOrd="1" destOrd="0" presId="urn:microsoft.com/office/officeart/2005/8/layout/orgChart1"/>
    <dgm:cxn modelId="{8F2FFA48-184C-4E9E-850E-695635320641}" type="presParOf" srcId="{C5913257-D302-4A48-991B-B1EC4347BF86}" destId="{99C1B7BB-E4EA-4682-89E6-3A268CD877B4}" srcOrd="0" destOrd="0" presId="urn:microsoft.com/office/officeart/2005/8/layout/orgChart1"/>
    <dgm:cxn modelId="{F7F9C9EC-838A-4524-8CDB-A0AE6047B6E2}" type="presParOf" srcId="{99C1B7BB-E4EA-4682-89E6-3A268CD877B4}" destId="{5155BB83-4434-4A55-9E2A-3773B5EAA0E4}" srcOrd="0" destOrd="0" presId="urn:microsoft.com/office/officeart/2005/8/layout/orgChart1"/>
    <dgm:cxn modelId="{65896550-7997-4DAF-9028-C80702247484}" type="presParOf" srcId="{99C1B7BB-E4EA-4682-89E6-3A268CD877B4}" destId="{5E0F4001-7CAE-42AA-8752-D218A8D3DAA5}" srcOrd="1" destOrd="0" presId="urn:microsoft.com/office/officeart/2005/8/layout/orgChart1"/>
    <dgm:cxn modelId="{42251CD9-13CA-4403-BF6D-2FF1FC8EAC0F}" type="presParOf" srcId="{C5913257-D302-4A48-991B-B1EC4347BF86}" destId="{3DDAC369-5675-4B46-9878-757AB1728D7A}" srcOrd="1" destOrd="0" presId="urn:microsoft.com/office/officeart/2005/8/layout/orgChart1"/>
    <dgm:cxn modelId="{BCF23608-7431-42B7-B40C-E8B4B41628EB}" type="presParOf" srcId="{C5913257-D302-4A48-991B-B1EC4347BF86}" destId="{90B28EAF-B2E6-46CA-A1F6-9D9DF0D9FF8D}" srcOrd="2" destOrd="0" presId="urn:microsoft.com/office/officeart/2005/8/layout/orgChart1"/>
    <dgm:cxn modelId="{AD50EA8F-5283-4D47-A4DE-09473A7509E1}" type="presParOf" srcId="{B8EF2A07-7230-460E-9AA3-07B1ABB4F468}" destId="{9368F80D-2951-4A02-998C-48F638CD15A4}" srcOrd="2" destOrd="0" presId="urn:microsoft.com/office/officeart/2005/8/layout/orgChart1"/>
    <dgm:cxn modelId="{7980D596-BDF5-47D7-AF50-6389570589A2}" type="presParOf" srcId="{9DCCEBE7-F4B3-40E0-9012-E6D326B8F0D2}" destId="{F6F32A1E-1165-41DF-9B37-F2DB4911735E}" srcOrd="2" destOrd="0" presId="urn:microsoft.com/office/officeart/2005/8/layout/orgChart1"/>
    <dgm:cxn modelId="{668C9014-60C2-449C-8277-F9D6DAFCB915}" type="presParOf" srcId="{9DCCEBE7-F4B3-40E0-9012-E6D326B8F0D2}" destId="{34FABF88-7F6B-4609-BC00-EC20FE0A3CEA}" srcOrd="3" destOrd="0" presId="urn:microsoft.com/office/officeart/2005/8/layout/orgChart1"/>
    <dgm:cxn modelId="{05C32027-4F88-454D-9532-B2E15DE344FD}" type="presParOf" srcId="{34FABF88-7F6B-4609-BC00-EC20FE0A3CEA}" destId="{DE5B28EE-7035-46D1-8948-B0B397E1E5E5}" srcOrd="0" destOrd="0" presId="urn:microsoft.com/office/officeart/2005/8/layout/orgChart1"/>
    <dgm:cxn modelId="{0F9A09C5-BFEF-4172-9216-8EEB0EAF5E10}" type="presParOf" srcId="{DE5B28EE-7035-46D1-8948-B0B397E1E5E5}" destId="{B594CFBE-88EE-4785-8ECF-DD03E28F7F1E}" srcOrd="0" destOrd="0" presId="urn:microsoft.com/office/officeart/2005/8/layout/orgChart1"/>
    <dgm:cxn modelId="{E042DF39-9779-40C1-B4C5-F93B274AA065}" type="presParOf" srcId="{DE5B28EE-7035-46D1-8948-B0B397E1E5E5}" destId="{A0FE2C5D-6C3D-4E2B-9706-6D8298226925}" srcOrd="1" destOrd="0" presId="urn:microsoft.com/office/officeart/2005/8/layout/orgChart1"/>
    <dgm:cxn modelId="{7ED3FF8D-1201-41C9-ACDD-64C8D9EB9A4C}" type="presParOf" srcId="{34FABF88-7F6B-4609-BC00-EC20FE0A3CEA}" destId="{D9728364-47C5-4428-B158-D84A6282FF89}" srcOrd="1" destOrd="0" presId="urn:microsoft.com/office/officeart/2005/8/layout/orgChart1"/>
    <dgm:cxn modelId="{E043E3F8-5A1D-474F-B0FC-B9E5CE6BCE5A}" type="presParOf" srcId="{D9728364-47C5-4428-B158-D84A6282FF89}" destId="{BCAAC940-B584-4ED3-858E-FAE9A9204667}" srcOrd="0" destOrd="0" presId="urn:microsoft.com/office/officeart/2005/8/layout/orgChart1"/>
    <dgm:cxn modelId="{DFA61B26-1321-430F-B62A-DA6EEC2D2FCB}" type="presParOf" srcId="{D9728364-47C5-4428-B158-D84A6282FF89}" destId="{4856AD38-7299-4E5A-A325-188BD98E2D41}" srcOrd="1" destOrd="0" presId="urn:microsoft.com/office/officeart/2005/8/layout/orgChart1"/>
    <dgm:cxn modelId="{67679FDC-8B1A-4F62-B8E7-A272FB8027F0}" type="presParOf" srcId="{4856AD38-7299-4E5A-A325-188BD98E2D41}" destId="{249ECBD0-9C5E-4610-951C-406D0C4A2D38}" srcOrd="0" destOrd="0" presId="urn:microsoft.com/office/officeart/2005/8/layout/orgChart1"/>
    <dgm:cxn modelId="{D323823E-8780-4C21-AF81-D911A63111EB}" type="presParOf" srcId="{249ECBD0-9C5E-4610-951C-406D0C4A2D38}" destId="{3CD82AF6-97DB-49C7-8DD5-5E25083B7C41}" srcOrd="0" destOrd="0" presId="urn:microsoft.com/office/officeart/2005/8/layout/orgChart1"/>
    <dgm:cxn modelId="{A54CE7F2-847E-405A-A484-763BB894DCF4}" type="presParOf" srcId="{249ECBD0-9C5E-4610-951C-406D0C4A2D38}" destId="{BE7D25E4-8C38-44C1-B3F0-D5F90DAC553D}" srcOrd="1" destOrd="0" presId="urn:microsoft.com/office/officeart/2005/8/layout/orgChart1"/>
    <dgm:cxn modelId="{2A2C818D-8EFF-40C6-8431-D86F6D4A7BEF}" type="presParOf" srcId="{4856AD38-7299-4E5A-A325-188BD98E2D41}" destId="{311C9DBD-8D7C-43E3-95D7-9541C667199E}" srcOrd="1" destOrd="0" presId="urn:microsoft.com/office/officeart/2005/8/layout/orgChart1"/>
    <dgm:cxn modelId="{E46DCC3B-BCE8-4AC3-A0F6-4B7BCB071044}" type="presParOf" srcId="{4856AD38-7299-4E5A-A325-188BD98E2D41}" destId="{99F4CCCC-887E-4816-8369-B9E4B9051448}" srcOrd="2" destOrd="0" presId="urn:microsoft.com/office/officeart/2005/8/layout/orgChart1"/>
    <dgm:cxn modelId="{AC4B0AC9-EAF7-499C-B53A-B4A7E26FB4E1}" type="presParOf" srcId="{34FABF88-7F6B-4609-BC00-EC20FE0A3CEA}" destId="{184BA7B9-B948-4198-AC13-F9C2C741870D}" srcOrd="2" destOrd="0" presId="urn:microsoft.com/office/officeart/2005/8/layout/orgChart1"/>
    <dgm:cxn modelId="{B1A2054E-9A51-425E-B63F-0BBED243E9E1}" type="presParOf" srcId="{9DCCEBE7-F4B3-40E0-9012-E6D326B8F0D2}" destId="{A8E83ED5-D633-4A4E-8E17-E6C6041DAC90}" srcOrd="4" destOrd="0" presId="urn:microsoft.com/office/officeart/2005/8/layout/orgChart1"/>
    <dgm:cxn modelId="{7269BC84-ECB3-468B-99B6-21488C555E7E}" type="presParOf" srcId="{9DCCEBE7-F4B3-40E0-9012-E6D326B8F0D2}" destId="{DF3FEE01-83F0-4522-9638-15AB27C37F1C}" srcOrd="5" destOrd="0" presId="urn:microsoft.com/office/officeart/2005/8/layout/orgChart1"/>
    <dgm:cxn modelId="{C6EF91D2-5BE8-4C04-ACC2-89558810B732}" type="presParOf" srcId="{DF3FEE01-83F0-4522-9638-15AB27C37F1C}" destId="{0744F49E-12CF-4F6F-936D-535EEA6C6209}" srcOrd="0" destOrd="0" presId="urn:microsoft.com/office/officeart/2005/8/layout/orgChart1"/>
    <dgm:cxn modelId="{81E9AF1C-38A7-49D5-98B6-3821FC197461}" type="presParOf" srcId="{0744F49E-12CF-4F6F-936D-535EEA6C6209}" destId="{D1224D27-00A7-49EA-8027-B547B7E4DCF6}" srcOrd="0" destOrd="0" presId="urn:microsoft.com/office/officeart/2005/8/layout/orgChart1"/>
    <dgm:cxn modelId="{43B4E226-86F9-4567-82D4-DF81A92B4968}" type="presParOf" srcId="{0744F49E-12CF-4F6F-936D-535EEA6C6209}" destId="{F246B569-5916-410E-8AF1-7C5494402368}" srcOrd="1" destOrd="0" presId="urn:microsoft.com/office/officeart/2005/8/layout/orgChart1"/>
    <dgm:cxn modelId="{02847112-517D-4E5A-9D81-C0BA386BE425}" type="presParOf" srcId="{DF3FEE01-83F0-4522-9638-15AB27C37F1C}" destId="{021C0EE6-020C-4491-A2F3-6636B150CFFE}" srcOrd="1" destOrd="0" presId="urn:microsoft.com/office/officeart/2005/8/layout/orgChart1"/>
    <dgm:cxn modelId="{31B96CF6-EB5D-4DB0-BB38-5E30CE2E29F3}" type="presParOf" srcId="{021C0EE6-020C-4491-A2F3-6636B150CFFE}" destId="{DDFDE479-6C6C-4D94-97D6-8D95C32E5D49}" srcOrd="0" destOrd="0" presId="urn:microsoft.com/office/officeart/2005/8/layout/orgChart1"/>
    <dgm:cxn modelId="{32DA1298-590A-4AD7-A0CF-E3A513168089}" type="presParOf" srcId="{021C0EE6-020C-4491-A2F3-6636B150CFFE}" destId="{E9D60B80-45D4-402F-8E03-42C7A7A7A89E}" srcOrd="1" destOrd="0" presId="urn:microsoft.com/office/officeart/2005/8/layout/orgChart1"/>
    <dgm:cxn modelId="{D3716DED-3AC5-471D-8592-437D9534F8CF}" type="presParOf" srcId="{E9D60B80-45D4-402F-8E03-42C7A7A7A89E}" destId="{E43B93EB-2C42-40C5-8ABB-0E9C508527B3}" srcOrd="0" destOrd="0" presId="urn:microsoft.com/office/officeart/2005/8/layout/orgChart1"/>
    <dgm:cxn modelId="{A1A501A9-4670-453A-B30D-DA9A0FB9B3CF}" type="presParOf" srcId="{E43B93EB-2C42-40C5-8ABB-0E9C508527B3}" destId="{58EC6479-F9C7-4EA4-B9F7-8C3BFDCCA1FF}" srcOrd="0" destOrd="0" presId="urn:microsoft.com/office/officeart/2005/8/layout/orgChart1"/>
    <dgm:cxn modelId="{B0D4A1B6-F8CF-423F-9876-74363E4E7890}" type="presParOf" srcId="{E43B93EB-2C42-40C5-8ABB-0E9C508527B3}" destId="{56B1C5B8-3BDC-4C11-86E3-137C492ABECB}" srcOrd="1" destOrd="0" presId="urn:microsoft.com/office/officeart/2005/8/layout/orgChart1"/>
    <dgm:cxn modelId="{338DB50A-C2B2-497C-8929-77D7FF234DC1}" type="presParOf" srcId="{E9D60B80-45D4-402F-8E03-42C7A7A7A89E}" destId="{30807108-3F6F-4BDC-8532-F882910F2272}" srcOrd="1" destOrd="0" presId="urn:microsoft.com/office/officeart/2005/8/layout/orgChart1"/>
    <dgm:cxn modelId="{C412AAFE-24E2-47C7-8ABE-31454B3FBB72}" type="presParOf" srcId="{E9D60B80-45D4-402F-8E03-42C7A7A7A89E}" destId="{286957B2-5592-4DA6-82DD-C46AD99E5E54}" srcOrd="2" destOrd="0" presId="urn:microsoft.com/office/officeart/2005/8/layout/orgChart1"/>
    <dgm:cxn modelId="{FF7CDC02-B502-4D66-9C88-9B5007DF91E6}" type="presParOf" srcId="{DF3FEE01-83F0-4522-9638-15AB27C37F1C}" destId="{2A39DE8E-E721-4295-91A2-4BF6CF3EC252}" srcOrd="2" destOrd="0" presId="urn:microsoft.com/office/officeart/2005/8/layout/orgChart1"/>
    <dgm:cxn modelId="{0EBD2190-DCDF-4E7B-888D-DE96EB959C35}" type="presParOf" srcId="{48D530D7-C9CE-4BA8-8768-8DE229CD74F8}" destId="{26469D16-1DE9-48B1-91C0-D3B6942E617C}" srcOrd="2" destOrd="0" presId="urn:microsoft.com/office/officeart/2005/8/layout/orgChart1"/>
    <dgm:cxn modelId="{2842135E-7027-4CF0-BC7A-FE0D310E1021}" type="presParOf" srcId="{26469D16-1DE9-48B1-91C0-D3B6942E617C}" destId="{E08F7EBF-6EA6-4060-9377-11C7E3DEC765}" srcOrd="0" destOrd="0" presId="urn:microsoft.com/office/officeart/2005/8/layout/orgChart1"/>
    <dgm:cxn modelId="{2534F0D3-42FC-48D8-BE6D-01E4FC8D08D5}" type="presParOf" srcId="{26469D16-1DE9-48B1-91C0-D3B6942E617C}" destId="{F798EE68-52DF-4EF1-AAFE-8BF74B61C060}" srcOrd="1" destOrd="0" presId="urn:microsoft.com/office/officeart/2005/8/layout/orgChart1"/>
    <dgm:cxn modelId="{9C447D0C-6E6D-49FA-9C62-28B6A3833F93}" type="presParOf" srcId="{F798EE68-52DF-4EF1-AAFE-8BF74B61C060}" destId="{741684C8-3835-4B75-9B08-A83AEC64146B}" srcOrd="0" destOrd="0" presId="urn:microsoft.com/office/officeart/2005/8/layout/orgChart1"/>
    <dgm:cxn modelId="{05DE8AD6-8CB3-4E1C-BD4A-4CC706BC3DE0}" type="presParOf" srcId="{741684C8-3835-4B75-9B08-A83AEC64146B}" destId="{BF76C204-EA9B-47C7-BD7D-3A20D1C204AE}" srcOrd="0" destOrd="0" presId="urn:microsoft.com/office/officeart/2005/8/layout/orgChart1"/>
    <dgm:cxn modelId="{D28E0AE7-A497-439E-94E9-D7063921652F}" type="presParOf" srcId="{741684C8-3835-4B75-9B08-A83AEC64146B}" destId="{7B75319A-2C25-415E-B019-2C421D8B051A}" srcOrd="1" destOrd="0" presId="urn:microsoft.com/office/officeart/2005/8/layout/orgChart1"/>
    <dgm:cxn modelId="{1E8DF1ED-F5BC-4925-8DDD-A793BB2BA74E}" type="presParOf" srcId="{F798EE68-52DF-4EF1-AAFE-8BF74B61C060}" destId="{72C8580D-54E4-48C6-B6F8-686968791251}" srcOrd="1" destOrd="0" presId="urn:microsoft.com/office/officeart/2005/8/layout/orgChart1"/>
    <dgm:cxn modelId="{6CBE6371-00CE-43D2-A108-C21AECDCD3E7}" type="presParOf" srcId="{F798EE68-52DF-4EF1-AAFE-8BF74B61C060}" destId="{EC7EE613-FBD9-4751-8672-1CE1999C0DB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B0BA6A1-6B7C-40FB-B714-E4E5296DD200}" type="doc">
      <dgm:prSet loTypeId="urn:microsoft.com/office/officeart/2005/8/layout/orgChart1" loCatId="hierarchy" qsTypeId="urn:microsoft.com/office/officeart/2005/8/quickstyle/simple3" qsCatId="simple" csTypeId="urn:microsoft.com/office/officeart/2005/8/colors/colorful5" csCatId="colorful" phldr="1"/>
      <dgm:spPr/>
      <dgm:t>
        <a:bodyPr/>
        <a:lstStyle/>
        <a:p>
          <a:endParaRPr lang="it-IT"/>
        </a:p>
      </dgm:t>
    </dgm:pt>
    <dgm:pt modelId="{14AE1BA0-1733-4E68-B0CC-CFEE400A0A76}" type="asst">
      <dgm:prSet phldrT="[Testo]" custT="1"/>
      <dgm:spPr/>
      <dgm:t>
        <a:bodyPr/>
        <a:lstStyle/>
        <a:p>
          <a:r>
            <a:rPr lang="it-IT" sz="1200" dirty="0"/>
            <a:t>Si interviene su tre aspetti</a:t>
          </a:r>
        </a:p>
      </dgm:t>
    </dgm:pt>
    <dgm:pt modelId="{D8399305-749C-47F1-99AD-47C8751D4292}" type="parTrans" cxnId="{740E0A68-9ECE-445D-8D7C-98545E12A38E}">
      <dgm:prSet/>
      <dgm:spPr/>
      <dgm:t>
        <a:bodyPr/>
        <a:lstStyle/>
        <a:p>
          <a:endParaRPr lang="it-IT" sz="1200"/>
        </a:p>
      </dgm:t>
    </dgm:pt>
    <dgm:pt modelId="{2302D612-3826-4DEA-B7AA-0F3822073C22}" type="sibTrans" cxnId="{740E0A68-9ECE-445D-8D7C-98545E12A38E}">
      <dgm:prSet/>
      <dgm:spPr/>
      <dgm:t>
        <a:bodyPr/>
        <a:lstStyle/>
        <a:p>
          <a:endParaRPr lang="it-IT"/>
        </a:p>
      </dgm:t>
    </dgm:pt>
    <dgm:pt modelId="{A1834330-343B-4E36-BC1E-7CAF8D96831F}">
      <dgm:prSet phldrT="[Testo]" custT="1"/>
      <dgm:spPr/>
      <dgm:t>
        <a:bodyPr/>
        <a:lstStyle/>
        <a:p>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dirty="0"/>
        </a:p>
      </dgm:t>
    </dgm:pt>
    <dgm:pt modelId="{A81331EB-6ACC-44C3-BEAF-4C027285FED2}" type="parTrans" cxnId="{7FEABB2D-857F-4F86-ACE4-EA509E92EE62}">
      <dgm:prSet/>
      <dgm:spPr/>
      <dgm:t>
        <a:bodyPr/>
        <a:lstStyle/>
        <a:p>
          <a:endParaRPr lang="it-IT" sz="1200"/>
        </a:p>
      </dgm:t>
    </dgm:pt>
    <dgm:pt modelId="{076D2763-2B45-4EF9-82A0-32921E63F85E}" type="sibTrans" cxnId="{7FEABB2D-857F-4F86-ACE4-EA509E92EE62}">
      <dgm:prSet/>
      <dgm:spPr/>
      <dgm:t>
        <a:bodyPr/>
        <a:lstStyle/>
        <a:p>
          <a:endParaRPr lang="it-IT"/>
        </a:p>
      </dgm:t>
    </dgm:pt>
    <dgm:pt modelId="{6F752AC5-C2FC-43E7-A10C-2D037E915C1B}">
      <dgm:prSet phldrT="[Testo]" custT="1"/>
      <dgm:spPr/>
      <dgm:t>
        <a:bodyPr/>
        <a:lstStyle/>
        <a:p>
          <a:endParaRPr lang="it-IT" sz="1200" dirty="0"/>
        </a:p>
        <a:p>
          <a:endParaRPr lang="it-IT" sz="1200" dirty="0"/>
        </a:p>
        <a:p>
          <a:endParaRPr lang="it-IT" sz="1200" dirty="0"/>
        </a:p>
        <a:p>
          <a:r>
            <a:rPr lang="it-IT" sz="1200" dirty="0"/>
            <a:t>Disturbi dello Spettro Autistico</a:t>
          </a:r>
        </a:p>
        <a:p>
          <a:endParaRPr lang="it-IT" sz="1200" dirty="0"/>
        </a:p>
        <a:p>
          <a:endParaRPr lang="it-IT" sz="1200" dirty="0"/>
        </a:p>
        <a:p>
          <a:endParaRPr lang="it-IT" sz="1200" dirty="0"/>
        </a:p>
      </dgm:t>
    </dgm:pt>
    <dgm:pt modelId="{9FEA9646-677B-4156-99F8-6E8C41B19455}" type="sibTrans" cxnId="{A4910B00-07C9-41A7-842D-720E4AA3EE7A}">
      <dgm:prSet/>
      <dgm:spPr/>
      <dgm:t>
        <a:bodyPr/>
        <a:lstStyle/>
        <a:p>
          <a:endParaRPr lang="it-IT"/>
        </a:p>
      </dgm:t>
    </dgm:pt>
    <dgm:pt modelId="{EAB86349-6510-428D-ACF4-9BF6BD8635C0}" type="parTrans" cxnId="{A4910B00-07C9-41A7-842D-720E4AA3EE7A}">
      <dgm:prSet/>
      <dgm:spPr/>
      <dgm:t>
        <a:bodyPr/>
        <a:lstStyle/>
        <a:p>
          <a:endParaRPr lang="it-IT"/>
        </a:p>
      </dgm:t>
    </dgm:pt>
    <dgm:pt modelId="{E1FAD2B6-802C-4682-836F-5E80E98AECC1}">
      <dgm:prSet custT="1"/>
      <dgm:spPr/>
      <dgm:t>
        <a:bodyPr/>
        <a:lstStyle/>
        <a:p>
          <a:r>
            <a:rPr lang="it-IT" sz="1200" dirty="0"/>
            <a:t>STRUTTURAZIONE DELL’AMBIENTE DI APPRENDIMENTO</a:t>
          </a:r>
        </a:p>
      </dgm:t>
    </dgm:pt>
    <dgm:pt modelId="{FAE4806A-B9DB-436F-9CCA-56177C88AA1A}" type="parTrans" cxnId="{325AD400-038A-4C25-A81A-5599C054870A}">
      <dgm:prSet/>
      <dgm:spPr/>
      <dgm:t>
        <a:bodyPr/>
        <a:lstStyle/>
        <a:p>
          <a:endParaRPr lang="it-IT" sz="1200"/>
        </a:p>
      </dgm:t>
    </dgm:pt>
    <dgm:pt modelId="{7A31C869-FBED-4E60-AAD9-3D8C62392674}" type="sibTrans" cxnId="{325AD400-038A-4C25-A81A-5599C054870A}">
      <dgm:prSet/>
      <dgm:spPr/>
      <dgm:t>
        <a:bodyPr/>
        <a:lstStyle/>
        <a:p>
          <a:endParaRPr lang="it-IT"/>
        </a:p>
      </dgm:t>
    </dgm:pt>
    <dgm:pt modelId="{280A043C-7DD1-4F88-B9D1-B549AAED8793}">
      <dgm:prSet custT="1"/>
      <dgm:spPr/>
      <dgm:t>
        <a:bodyPr/>
        <a:lstStyle/>
        <a:p>
          <a:r>
            <a:rPr lang="it-IT" sz="1200" dirty="0"/>
            <a:t>METODOLOGIE DI INTERVENTO  SUL SINGOLO</a:t>
          </a:r>
        </a:p>
        <a:p>
          <a:endParaRPr lang="it-IT" sz="1200" dirty="0"/>
        </a:p>
      </dgm:t>
    </dgm:pt>
    <dgm:pt modelId="{E9139E89-E6D8-40D6-AD43-607A00350339}" type="parTrans" cxnId="{C20AF49B-BB1E-46BA-862C-78A14BD89B92}">
      <dgm:prSet/>
      <dgm:spPr/>
      <dgm:t>
        <a:bodyPr/>
        <a:lstStyle/>
        <a:p>
          <a:endParaRPr lang="it-IT" sz="1200"/>
        </a:p>
      </dgm:t>
    </dgm:pt>
    <dgm:pt modelId="{9747C062-C0C9-4531-898B-69153C446B0E}" type="sibTrans" cxnId="{C20AF49B-BB1E-46BA-862C-78A14BD89B92}">
      <dgm:prSet/>
      <dgm:spPr/>
      <dgm:t>
        <a:bodyPr/>
        <a:lstStyle/>
        <a:p>
          <a:endParaRPr lang="it-IT"/>
        </a:p>
      </dgm:t>
    </dgm:pt>
    <dgm:pt modelId="{4583B846-7603-4242-BAB4-2F6DFE98C37B}">
      <dgm:prSet custT="1"/>
      <dgm:spPr/>
      <dgm:t>
        <a:bodyPr/>
        <a:lstStyle/>
        <a:p>
          <a:endParaRPr lang="it-IT" sz="1200" dirty="0"/>
        </a:p>
        <a:p>
          <a:endParaRPr lang="it-IT" sz="1200" dirty="0"/>
        </a:p>
        <a:p>
          <a:r>
            <a:rPr lang="it-IT" sz="1600" dirty="0"/>
            <a:t>Consegne con poche parole e lavorare su una sola abilità alla volta.</a:t>
          </a:r>
        </a:p>
        <a:p>
          <a:r>
            <a:rPr lang="it-IT" sz="1600" dirty="0"/>
            <a:t>TRATTAMENTI MULTIPLI SVILUPPATI A PARTIRE DAI PRINCIPI COGNITIVO-COMPORTAMENTALI:</a:t>
          </a:r>
        </a:p>
        <a:p>
          <a:r>
            <a:rPr lang="it-IT" sz="1600" dirty="0"/>
            <a:t>METODO TEACCH</a:t>
          </a:r>
        </a:p>
        <a:p>
          <a:r>
            <a:rPr lang="it-IT" sz="1600" dirty="0"/>
            <a:t>C..A.A. molto personalizzata</a:t>
          </a:r>
        </a:p>
        <a:p>
          <a:endParaRPr lang="it-IT" sz="1200" dirty="0"/>
        </a:p>
        <a:p>
          <a:endParaRPr lang="it-IT" sz="1200" dirty="0"/>
        </a:p>
        <a:p>
          <a:endParaRPr lang="it-IT" sz="1200" dirty="0"/>
        </a:p>
        <a:p>
          <a:endParaRPr lang="it-IT" sz="1200" dirty="0"/>
        </a:p>
      </dgm:t>
    </dgm:pt>
    <dgm:pt modelId="{F7DA7BC7-6FEB-46C8-BAA2-44BF2F03E8B3}" type="parTrans" cxnId="{1060AD1E-C7DD-41FF-9645-8593028D76EB}">
      <dgm:prSet/>
      <dgm:spPr/>
      <dgm:t>
        <a:bodyPr/>
        <a:lstStyle/>
        <a:p>
          <a:endParaRPr lang="it-IT" sz="1200"/>
        </a:p>
      </dgm:t>
    </dgm:pt>
    <dgm:pt modelId="{EF31F545-C879-4BE7-A7AA-021E9BCCAFA8}" type="sibTrans" cxnId="{1060AD1E-C7DD-41FF-9645-8593028D76EB}">
      <dgm:prSet/>
      <dgm:spPr/>
      <dgm:t>
        <a:bodyPr/>
        <a:lstStyle/>
        <a:p>
          <a:endParaRPr lang="it-IT"/>
        </a:p>
      </dgm:t>
    </dgm:pt>
    <dgm:pt modelId="{DC298C3E-1D42-4C29-94EB-AB0C09778DCA}">
      <dgm:prSet custT="1"/>
      <dgm:spPr/>
      <dgm:t>
        <a:bodyPr/>
        <a:lstStyle/>
        <a:p>
          <a:pPr>
            <a:lnSpc>
              <a:spcPct val="100000"/>
            </a:lnSpc>
            <a:spcAft>
              <a:spcPts val="0"/>
            </a:spcAft>
          </a:pPr>
          <a:endParaRPr lang="it-IT" sz="1800" dirty="0">
            <a:effectLst/>
            <a:latin typeface="+mj-lt"/>
            <a:ea typeface="Calibri" panose="020F0502020204030204" pitchFamily="34" charset="0"/>
            <a:cs typeface="Times New Roman" panose="02020603050405020304" pitchFamily="18" charset="0"/>
          </a:endParaRPr>
        </a:p>
        <a:p>
          <a:pPr>
            <a:lnSpc>
              <a:spcPct val="100000"/>
            </a:lnSpc>
            <a:spcAft>
              <a:spcPts val="0"/>
            </a:spcAft>
            <a:buFont typeface="Arial" panose="020B0604020202020204" pitchFamily="34" charset="0"/>
            <a:buNone/>
          </a:pPr>
          <a:endParaRPr lang="it-IT" sz="1600" dirty="0">
            <a:effectLst/>
            <a:latin typeface="+mj-lt"/>
            <a:ea typeface="Calibri" panose="020F0502020204030204" pitchFamily="34" charset="0"/>
            <a:cs typeface="Times New Roman" panose="02020603050405020304" pitchFamily="18" charset="0"/>
          </a:endParaRPr>
        </a:p>
        <a:p>
          <a:pPr>
            <a:lnSpc>
              <a:spcPct val="100000"/>
            </a:lnSpc>
            <a:spcAft>
              <a:spcPts val="0"/>
            </a:spcAft>
            <a:buFont typeface="Symbol" panose="05050102010706020507" pitchFamily="18" charset="2"/>
            <a:buNone/>
          </a:pPr>
          <a:r>
            <a:rPr lang="it-IT" sz="1600" dirty="0">
              <a:effectLst/>
              <a:latin typeface="+mj-lt"/>
              <a:ea typeface="Calibri" panose="020F0502020204030204" pitchFamily="34" charset="0"/>
              <a:cs typeface="Times New Roman" panose="02020603050405020304" pitchFamily="18" charset="0"/>
            </a:rPr>
            <a:t>Cooperative learning</a:t>
          </a:r>
        </a:p>
        <a:p>
          <a:pPr>
            <a:lnSpc>
              <a:spcPct val="100000"/>
            </a:lnSpc>
            <a:spcAft>
              <a:spcPts val="0"/>
            </a:spcAft>
            <a:buFont typeface="Arial" panose="020B0604020202020204" pitchFamily="34" charset="0"/>
            <a:buNone/>
          </a:pPr>
          <a:endParaRPr lang="it-IT" sz="1600" dirty="0">
            <a:effectLst/>
            <a:latin typeface="+mj-lt"/>
            <a:ea typeface="Calibri" panose="020F0502020204030204" pitchFamily="34" charset="0"/>
            <a:cs typeface="Times New Roman" panose="02020603050405020304" pitchFamily="18" charset="0"/>
          </a:endParaRPr>
        </a:p>
        <a:p>
          <a:pPr>
            <a:lnSpc>
              <a:spcPct val="100000"/>
            </a:lnSpc>
            <a:spcAft>
              <a:spcPts val="0"/>
            </a:spcAft>
            <a:buFont typeface="Symbol" panose="05050102010706020507" pitchFamily="18" charset="2"/>
            <a:buNone/>
          </a:pPr>
          <a:r>
            <a:rPr lang="it-IT" sz="1600" dirty="0">
              <a:effectLst/>
              <a:latin typeface="+mj-lt"/>
              <a:ea typeface="Calibri" panose="020F0502020204030204" pitchFamily="34" charset="0"/>
              <a:cs typeface="Times New Roman" panose="02020603050405020304" pitchFamily="18" charset="0"/>
            </a:rPr>
            <a:t>Didattica metacognitiva</a:t>
          </a:r>
        </a:p>
        <a:p>
          <a:pPr>
            <a:lnSpc>
              <a:spcPct val="100000"/>
            </a:lnSpc>
            <a:spcAft>
              <a:spcPts val="0"/>
            </a:spcAft>
            <a:buFont typeface="Arial" panose="020B0604020202020204" pitchFamily="34" charset="0"/>
            <a:buNone/>
          </a:pPr>
          <a:endParaRPr lang="it-IT" sz="1600" dirty="0">
            <a:effectLst/>
            <a:latin typeface="+mj-lt"/>
            <a:ea typeface="Calibri" panose="020F0502020204030204" pitchFamily="34" charset="0"/>
            <a:cs typeface="Times New Roman" panose="02020603050405020304" pitchFamily="18" charset="0"/>
          </a:endParaRPr>
        </a:p>
        <a:p>
          <a:pPr>
            <a:lnSpc>
              <a:spcPct val="100000"/>
            </a:lnSpc>
            <a:spcAft>
              <a:spcPts val="0"/>
            </a:spcAft>
            <a:buFont typeface="Symbol" panose="05050102010706020507" pitchFamily="18" charset="2"/>
            <a:buNone/>
          </a:pPr>
          <a:r>
            <a:rPr lang="it-IT" sz="1600" dirty="0">
              <a:effectLst/>
              <a:latin typeface="+mj-lt"/>
              <a:ea typeface="Calibri" panose="020F0502020204030204" pitchFamily="34" charset="0"/>
              <a:cs typeface="Times New Roman" panose="02020603050405020304" pitchFamily="18" charset="0"/>
            </a:rPr>
            <a:t>Peer </a:t>
          </a:r>
          <a:r>
            <a:rPr lang="it-IT" sz="1600" dirty="0" err="1">
              <a:effectLst/>
              <a:latin typeface="+mj-lt"/>
              <a:ea typeface="Calibri" panose="020F0502020204030204" pitchFamily="34" charset="0"/>
              <a:cs typeface="Times New Roman" panose="02020603050405020304" pitchFamily="18" charset="0"/>
            </a:rPr>
            <a:t>education</a:t>
          </a:r>
          <a:r>
            <a:rPr lang="it-IT" sz="1600" dirty="0">
              <a:effectLst/>
              <a:latin typeface="+mj-lt"/>
              <a:ea typeface="Calibri" panose="020F0502020204030204" pitchFamily="34" charset="0"/>
              <a:cs typeface="Times New Roman" panose="02020603050405020304" pitchFamily="18" charset="0"/>
            </a:rPr>
            <a:t> e tutoring</a:t>
          </a:r>
        </a:p>
        <a:p>
          <a:pPr>
            <a:lnSpc>
              <a:spcPct val="100000"/>
            </a:lnSpc>
            <a:spcAft>
              <a:spcPts val="0"/>
            </a:spcAft>
            <a:buFont typeface="Arial" panose="020B0604020202020204" pitchFamily="34" charset="0"/>
            <a:buNone/>
          </a:pPr>
          <a:endParaRPr lang="it-IT" sz="1600" dirty="0">
            <a:effectLst/>
            <a:latin typeface="+mj-lt"/>
            <a:ea typeface="Calibri" panose="020F0502020204030204" pitchFamily="34" charset="0"/>
            <a:cs typeface="Times New Roman" panose="02020603050405020304" pitchFamily="18" charset="0"/>
          </a:endParaRPr>
        </a:p>
        <a:p>
          <a:pPr>
            <a:lnSpc>
              <a:spcPct val="100000"/>
            </a:lnSpc>
            <a:spcAft>
              <a:spcPts val="0"/>
            </a:spcAft>
            <a:buFont typeface="Symbol" panose="05050102010706020507" pitchFamily="18" charset="2"/>
            <a:buNone/>
          </a:pPr>
          <a:r>
            <a:rPr lang="it-IT" sz="1600" dirty="0">
              <a:effectLst/>
              <a:latin typeface="+mj-lt"/>
              <a:cs typeface="Times New Roman" panose="02020603050405020304" pitchFamily="18" charset="0"/>
            </a:rPr>
            <a:t>Con l’attenzione di calibrare l’intervento sul piccolo gruppo, magari a partire dal rapporto con un solo compagno o compagna, accettato dal soggetto, che funga da mediatore. Gradualità nel costruire relazioni con la classe.</a:t>
          </a:r>
        </a:p>
        <a:p>
          <a:pPr>
            <a:lnSpc>
              <a:spcPct val="100000"/>
            </a:lnSpc>
            <a:spcAft>
              <a:spcPts val="0"/>
            </a:spcAft>
            <a:buFont typeface="Symbol" panose="05050102010706020507" pitchFamily="18" charset="2"/>
            <a:buNone/>
          </a:pPr>
          <a:r>
            <a:rPr lang="it-IT" sz="1200" dirty="0">
              <a:effectLst/>
              <a:latin typeface="+mj-lt"/>
              <a:ea typeface="Calibri" panose="020F0502020204030204" pitchFamily="34" charset="0"/>
              <a:cs typeface="Times New Roman" panose="02020603050405020304" pitchFamily="18" charset="0"/>
            </a:rPr>
            <a:t>.</a:t>
          </a:r>
        </a:p>
        <a:p>
          <a:pPr>
            <a:lnSpc>
              <a:spcPct val="100000"/>
            </a:lnSpc>
            <a:spcAft>
              <a:spcPts val="0"/>
            </a:spcAft>
            <a:buFont typeface="Symbol" panose="05050102010706020507" pitchFamily="18" charset="2"/>
            <a:buNone/>
          </a:pPr>
          <a:endParaRPr lang="it-IT" sz="1200" dirty="0"/>
        </a:p>
      </dgm:t>
    </dgm:pt>
    <dgm:pt modelId="{AA91D0EA-4AB0-441C-961D-34EE8281C62E}" type="sibTrans" cxnId="{3B8E32B0-0366-418F-B371-F254B6559F52}">
      <dgm:prSet/>
      <dgm:spPr/>
      <dgm:t>
        <a:bodyPr/>
        <a:lstStyle/>
        <a:p>
          <a:endParaRPr lang="it-IT"/>
        </a:p>
      </dgm:t>
    </dgm:pt>
    <dgm:pt modelId="{E52684AA-2418-46EF-B1CF-773E6E826771}" type="parTrans" cxnId="{3B8E32B0-0366-418F-B371-F254B6559F52}">
      <dgm:prSet/>
      <dgm:spPr/>
      <dgm:t>
        <a:bodyPr/>
        <a:lstStyle/>
        <a:p>
          <a:endParaRPr lang="it-IT" sz="1200"/>
        </a:p>
      </dgm:t>
    </dgm:pt>
    <dgm:pt modelId="{2B41BB6C-4FD1-4397-B1EC-C46F44DCFF6E}">
      <dgm:prSet/>
      <dgm:spPr/>
      <dgm:t>
        <a:bodyPr/>
        <a:lstStyle/>
        <a:p>
          <a:r>
            <a:rPr lang="it-IT" dirty="0">
              <a:effectLst/>
              <a:latin typeface="+mj-lt"/>
              <a:ea typeface="Calibri" panose="020F0502020204030204" pitchFamily="34" charset="0"/>
              <a:cs typeface="Times New Roman" panose="02020603050405020304" pitchFamily="18" charset="0"/>
            </a:rPr>
            <a:t>Accentuata riduzione dei </a:t>
          </a:r>
          <a:r>
            <a:rPr lang="it-IT" dirty="0" err="1">
              <a:effectLst/>
              <a:latin typeface="+mj-lt"/>
              <a:ea typeface="Calibri" panose="020F0502020204030204" pitchFamily="34" charset="0"/>
              <a:cs typeface="Times New Roman" panose="02020603050405020304" pitchFamily="18" charset="0"/>
            </a:rPr>
            <a:t>distrattori</a:t>
          </a:r>
          <a:r>
            <a:rPr lang="it-IT" dirty="0">
              <a:effectLst/>
              <a:latin typeface="+mj-lt"/>
              <a:ea typeface="Calibri" panose="020F0502020204030204" pitchFamily="34" charset="0"/>
              <a:cs typeface="Times New Roman" panose="02020603050405020304" pitchFamily="18" charset="0"/>
            </a:rPr>
            <a:t>, lasciare pochi stimoli essenziali e pochi arredi  (no decorazioni, pochi oggetti, no specchi…) e forte stabilità dei riferimenti spazio-temporali (</a:t>
          </a:r>
          <a:r>
            <a:rPr lang="it-IT" dirty="0" err="1">
              <a:effectLst/>
              <a:latin typeface="+mj-lt"/>
              <a:ea typeface="Calibri" panose="020F0502020204030204" pitchFamily="34" charset="0"/>
              <a:cs typeface="Times New Roman" panose="02020603050405020304" pitchFamily="18" charset="0"/>
            </a:rPr>
            <a:t>routines</a:t>
          </a:r>
          <a:r>
            <a:rPr lang="it-IT" dirty="0">
              <a:effectLst/>
              <a:latin typeface="+mj-lt"/>
              <a:ea typeface="Calibri" panose="020F0502020204030204" pitchFamily="34" charset="0"/>
              <a:cs typeface="Times New Roman" panose="02020603050405020304" pitchFamily="18" charset="0"/>
            </a:rPr>
            <a:t>).</a:t>
          </a:r>
        </a:p>
      </dgm:t>
    </dgm:pt>
    <dgm:pt modelId="{1168D195-3803-486A-9B07-1148E9A7EE16}" type="parTrans" cxnId="{E35F3830-FA86-4D9D-BC7F-64090A13ED91}">
      <dgm:prSet/>
      <dgm:spPr/>
      <dgm:t>
        <a:bodyPr/>
        <a:lstStyle/>
        <a:p>
          <a:endParaRPr lang="it-IT"/>
        </a:p>
      </dgm:t>
    </dgm:pt>
    <dgm:pt modelId="{E00B46BA-2B57-473D-9230-A8EB074319CE}" type="sibTrans" cxnId="{E35F3830-FA86-4D9D-BC7F-64090A13ED91}">
      <dgm:prSet/>
      <dgm:spPr/>
      <dgm:t>
        <a:bodyPr/>
        <a:lstStyle/>
        <a:p>
          <a:endParaRPr lang="it-IT"/>
        </a:p>
      </dgm:t>
    </dgm:pt>
    <dgm:pt modelId="{FBEFBE5D-25AD-4220-88E8-54B210268C76}" type="pres">
      <dgm:prSet presAssocID="{7B0BA6A1-6B7C-40FB-B714-E4E5296DD200}" presName="hierChild1" presStyleCnt="0">
        <dgm:presLayoutVars>
          <dgm:orgChart val="1"/>
          <dgm:chPref val="1"/>
          <dgm:dir/>
          <dgm:animOne val="branch"/>
          <dgm:animLvl val="lvl"/>
          <dgm:resizeHandles/>
        </dgm:presLayoutVars>
      </dgm:prSet>
      <dgm:spPr/>
    </dgm:pt>
    <dgm:pt modelId="{48D530D7-C9CE-4BA8-8768-8DE229CD74F8}" type="pres">
      <dgm:prSet presAssocID="{6F752AC5-C2FC-43E7-A10C-2D037E915C1B}" presName="hierRoot1" presStyleCnt="0">
        <dgm:presLayoutVars>
          <dgm:hierBranch val="init"/>
        </dgm:presLayoutVars>
      </dgm:prSet>
      <dgm:spPr/>
    </dgm:pt>
    <dgm:pt modelId="{E7CAB91E-5E2F-44F8-A2EC-F7E48B25F48C}" type="pres">
      <dgm:prSet presAssocID="{6F752AC5-C2FC-43E7-A10C-2D037E915C1B}" presName="rootComposite1" presStyleCnt="0"/>
      <dgm:spPr/>
    </dgm:pt>
    <dgm:pt modelId="{B2510626-F41F-47FA-86D5-4439B7925F1F}" type="pres">
      <dgm:prSet presAssocID="{6F752AC5-C2FC-43E7-A10C-2D037E915C1B}" presName="rootText1" presStyleLbl="node0" presStyleIdx="0" presStyleCnt="1" custScaleX="407958" custLinFactNeighborX="73531" custLinFactNeighborY="4220">
        <dgm:presLayoutVars>
          <dgm:chPref val="3"/>
        </dgm:presLayoutVars>
      </dgm:prSet>
      <dgm:spPr/>
    </dgm:pt>
    <dgm:pt modelId="{DB323282-BDB1-423F-B86B-68AD882A3B1A}" type="pres">
      <dgm:prSet presAssocID="{6F752AC5-C2FC-43E7-A10C-2D037E915C1B}" presName="rootConnector1" presStyleLbl="node1" presStyleIdx="0" presStyleCnt="0"/>
      <dgm:spPr/>
    </dgm:pt>
    <dgm:pt modelId="{9DCCEBE7-F4B3-40E0-9012-E6D326B8F0D2}" type="pres">
      <dgm:prSet presAssocID="{6F752AC5-C2FC-43E7-A10C-2D037E915C1B}" presName="hierChild2" presStyleCnt="0"/>
      <dgm:spPr/>
    </dgm:pt>
    <dgm:pt modelId="{F2F818BA-AA78-4DA6-86BB-AF7A5D8A1336}" type="pres">
      <dgm:prSet presAssocID="{FAE4806A-B9DB-436F-9CCA-56177C88AA1A}" presName="Name37" presStyleLbl="parChTrans1D2" presStyleIdx="0" presStyleCnt="4" custSzX="3476380"/>
      <dgm:spPr/>
    </dgm:pt>
    <dgm:pt modelId="{B8EF2A07-7230-460E-9AA3-07B1ABB4F468}" type="pres">
      <dgm:prSet presAssocID="{E1FAD2B6-802C-4682-836F-5E80E98AECC1}" presName="hierRoot2" presStyleCnt="0">
        <dgm:presLayoutVars>
          <dgm:hierBranch val="init"/>
        </dgm:presLayoutVars>
      </dgm:prSet>
      <dgm:spPr/>
    </dgm:pt>
    <dgm:pt modelId="{DF3B1F07-B796-4EFA-8AB2-F2C1536E5D20}" type="pres">
      <dgm:prSet presAssocID="{E1FAD2B6-802C-4682-836F-5E80E98AECC1}" presName="rootComposite" presStyleCnt="0"/>
      <dgm:spPr/>
    </dgm:pt>
    <dgm:pt modelId="{F6B1474B-1AAF-4E25-9CBE-3B5DB4CACF6E}" type="pres">
      <dgm:prSet presAssocID="{E1FAD2B6-802C-4682-836F-5E80E98AECC1}" presName="rootText" presStyleLbl="node2" presStyleIdx="0" presStyleCnt="3" custScaleX="121936" custLinFactNeighborX="-99295" custLinFactNeighborY="-35492">
        <dgm:presLayoutVars>
          <dgm:chPref val="3"/>
        </dgm:presLayoutVars>
      </dgm:prSet>
      <dgm:spPr/>
    </dgm:pt>
    <dgm:pt modelId="{80CB7265-0A8D-4FE0-8BD3-9BFB50002E8F}" type="pres">
      <dgm:prSet presAssocID="{E1FAD2B6-802C-4682-836F-5E80E98AECC1}" presName="rootConnector" presStyleLbl="node2" presStyleIdx="0" presStyleCnt="3"/>
      <dgm:spPr/>
    </dgm:pt>
    <dgm:pt modelId="{CD329518-A208-4627-AE9A-9BEEA2489FED}" type="pres">
      <dgm:prSet presAssocID="{E1FAD2B6-802C-4682-836F-5E80E98AECC1}" presName="hierChild4" presStyleCnt="0"/>
      <dgm:spPr/>
    </dgm:pt>
    <dgm:pt modelId="{7A873A08-EC39-474D-B5C1-05A60138BAF8}" type="pres">
      <dgm:prSet presAssocID="{1168D195-3803-486A-9B07-1148E9A7EE16}" presName="Name37" presStyleLbl="parChTrans1D3" presStyleIdx="0" presStyleCnt="3"/>
      <dgm:spPr/>
    </dgm:pt>
    <dgm:pt modelId="{59FA67EF-5485-4351-87A5-F2F571C8ED0C}" type="pres">
      <dgm:prSet presAssocID="{2B41BB6C-4FD1-4397-B1EC-C46F44DCFF6E}" presName="hierRoot2" presStyleCnt="0">
        <dgm:presLayoutVars>
          <dgm:hierBranch val="init"/>
        </dgm:presLayoutVars>
      </dgm:prSet>
      <dgm:spPr/>
    </dgm:pt>
    <dgm:pt modelId="{5E142050-9D1B-4F96-B1D2-C8D479798928}" type="pres">
      <dgm:prSet presAssocID="{2B41BB6C-4FD1-4397-B1EC-C46F44DCFF6E}" presName="rootComposite" presStyleCnt="0"/>
      <dgm:spPr/>
    </dgm:pt>
    <dgm:pt modelId="{A39049D7-6F79-4B86-9F9E-0B5D8ECF0DD9}" type="pres">
      <dgm:prSet presAssocID="{2B41BB6C-4FD1-4397-B1EC-C46F44DCFF6E}" presName="rootText" presStyleLbl="node3" presStyleIdx="0" presStyleCnt="3" custScaleX="237291" custScaleY="551620" custLinFactNeighborX="-26819" custLinFactNeighborY="16607">
        <dgm:presLayoutVars>
          <dgm:chPref val="3"/>
        </dgm:presLayoutVars>
      </dgm:prSet>
      <dgm:spPr/>
    </dgm:pt>
    <dgm:pt modelId="{143606A8-D516-4680-8DF9-90CCCB19C933}" type="pres">
      <dgm:prSet presAssocID="{2B41BB6C-4FD1-4397-B1EC-C46F44DCFF6E}" presName="rootConnector" presStyleLbl="node3" presStyleIdx="0" presStyleCnt="3"/>
      <dgm:spPr/>
    </dgm:pt>
    <dgm:pt modelId="{51D9775B-7A0B-4136-888F-4D76265AF35B}" type="pres">
      <dgm:prSet presAssocID="{2B41BB6C-4FD1-4397-B1EC-C46F44DCFF6E}" presName="hierChild4" presStyleCnt="0"/>
      <dgm:spPr/>
    </dgm:pt>
    <dgm:pt modelId="{91F47384-4255-4AAE-90BE-F5B4AA5B36E6}" type="pres">
      <dgm:prSet presAssocID="{2B41BB6C-4FD1-4397-B1EC-C46F44DCFF6E}" presName="hierChild5" presStyleCnt="0"/>
      <dgm:spPr/>
    </dgm:pt>
    <dgm:pt modelId="{9368F80D-2951-4A02-998C-48F638CD15A4}" type="pres">
      <dgm:prSet presAssocID="{E1FAD2B6-802C-4682-836F-5E80E98AECC1}" presName="hierChild5" presStyleCnt="0"/>
      <dgm:spPr/>
    </dgm:pt>
    <dgm:pt modelId="{F6F32A1E-1165-41DF-9B37-F2DB4911735E}" type="pres">
      <dgm:prSet presAssocID="{E9139E89-E6D8-40D6-AD43-607A00350339}" presName="Name37" presStyleLbl="parChTrans1D2" presStyleIdx="1" presStyleCnt="4" custSzX="111497"/>
      <dgm:spPr/>
    </dgm:pt>
    <dgm:pt modelId="{34FABF88-7F6B-4609-BC00-EC20FE0A3CEA}" type="pres">
      <dgm:prSet presAssocID="{280A043C-7DD1-4F88-B9D1-B549AAED8793}" presName="hierRoot2" presStyleCnt="0">
        <dgm:presLayoutVars>
          <dgm:hierBranch val="init"/>
        </dgm:presLayoutVars>
      </dgm:prSet>
      <dgm:spPr/>
    </dgm:pt>
    <dgm:pt modelId="{DE5B28EE-7035-46D1-8948-B0B397E1E5E5}" type="pres">
      <dgm:prSet presAssocID="{280A043C-7DD1-4F88-B9D1-B549AAED8793}" presName="rootComposite" presStyleCnt="0"/>
      <dgm:spPr/>
    </dgm:pt>
    <dgm:pt modelId="{B594CFBE-88EE-4785-8ECF-DD03E28F7F1E}" type="pres">
      <dgm:prSet presAssocID="{280A043C-7DD1-4F88-B9D1-B549AAED8793}" presName="rootText" presStyleLbl="node2" presStyleIdx="1" presStyleCnt="3" custScaleX="234592" custLinFactNeighborX="0" custLinFactNeighborY="-29237">
        <dgm:presLayoutVars>
          <dgm:chPref val="3"/>
        </dgm:presLayoutVars>
      </dgm:prSet>
      <dgm:spPr/>
    </dgm:pt>
    <dgm:pt modelId="{A0FE2C5D-6C3D-4E2B-9706-6D8298226925}" type="pres">
      <dgm:prSet presAssocID="{280A043C-7DD1-4F88-B9D1-B549AAED8793}" presName="rootConnector" presStyleLbl="node2" presStyleIdx="1" presStyleCnt="3"/>
      <dgm:spPr/>
    </dgm:pt>
    <dgm:pt modelId="{D9728364-47C5-4428-B158-D84A6282FF89}" type="pres">
      <dgm:prSet presAssocID="{280A043C-7DD1-4F88-B9D1-B549AAED8793}" presName="hierChild4" presStyleCnt="0"/>
      <dgm:spPr/>
    </dgm:pt>
    <dgm:pt modelId="{BCAAC940-B584-4ED3-858E-FAE9A9204667}" type="pres">
      <dgm:prSet presAssocID="{F7DA7BC7-6FEB-46C8-BAA2-44BF2F03E8B3}" presName="Name37" presStyleLbl="parChTrans1D3" presStyleIdx="1" presStyleCnt="3" custSzX="425992"/>
      <dgm:spPr/>
    </dgm:pt>
    <dgm:pt modelId="{4856AD38-7299-4E5A-A325-188BD98E2D41}" type="pres">
      <dgm:prSet presAssocID="{4583B846-7603-4242-BAB4-2F6DFE98C37B}" presName="hierRoot2" presStyleCnt="0">
        <dgm:presLayoutVars>
          <dgm:hierBranch val="init"/>
        </dgm:presLayoutVars>
      </dgm:prSet>
      <dgm:spPr/>
    </dgm:pt>
    <dgm:pt modelId="{249ECBD0-9C5E-4610-951C-406D0C4A2D38}" type="pres">
      <dgm:prSet presAssocID="{4583B846-7603-4242-BAB4-2F6DFE98C37B}" presName="rootComposite" presStyleCnt="0"/>
      <dgm:spPr/>
    </dgm:pt>
    <dgm:pt modelId="{3CD82AF6-97DB-49C7-8DD5-5E25083B7C41}" type="pres">
      <dgm:prSet presAssocID="{4583B846-7603-4242-BAB4-2F6DFE98C37B}" presName="rootText" presStyleLbl="node3" presStyleIdx="1" presStyleCnt="3" custScaleX="259551" custScaleY="620727" custLinFactNeighborX="0" custLinFactNeighborY="-29237">
        <dgm:presLayoutVars>
          <dgm:chPref val="3"/>
        </dgm:presLayoutVars>
      </dgm:prSet>
      <dgm:spPr/>
    </dgm:pt>
    <dgm:pt modelId="{BE7D25E4-8C38-44C1-B3F0-D5F90DAC553D}" type="pres">
      <dgm:prSet presAssocID="{4583B846-7603-4242-BAB4-2F6DFE98C37B}" presName="rootConnector" presStyleLbl="node3" presStyleIdx="1" presStyleCnt="3"/>
      <dgm:spPr/>
    </dgm:pt>
    <dgm:pt modelId="{311C9DBD-8D7C-43E3-95D7-9541C667199E}" type="pres">
      <dgm:prSet presAssocID="{4583B846-7603-4242-BAB4-2F6DFE98C37B}" presName="hierChild4" presStyleCnt="0"/>
      <dgm:spPr/>
    </dgm:pt>
    <dgm:pt modelId="{99F4CCCC-887E-4816-8369-B9E4B9051448}" type="pres">
      <dgm:prSet presAssocID="{4583B846-7603-4242-BAB4-2F6DFE98C37B}" presName="hierChild5" presStyleCnt="0"/>
      <dgm:spPr/>
    </dgm:pt>
    <dgm:pt modelId="{184BA7B9-B948-4198-AC13-F9C2C741870D}" type="pres">
      <dgm:prSet presAssocID="{280A043C-7DD1-4F88-B9D1-B549AAED8793}" presName="hierChild5" presStyleCnt="0"/>
      <dgm:spPr/>
    </dgm:pt>
    <dgm:pt modelId="{A8E83ED5-D633-4A4E-8E17-E6C6041DAC90}" type="pres">
      <dgm:prSet presAssocID="{A81331EB-6ACC-44C3-BEAF-4C027285FED2}" presName="Name37" presStyleLbl="parChTrans1D2" presStyleIdx="2" presStyleCnt="4" custSzX="3476380"/>
      <dgm:spPr/>
    </dgm:pt>
    <dgm:pt modelId="{DF3FEE01-83F0-4522-9638-15AB27C37F1C}" type="pres">
      <dgm:prSet presAssocID="{A1834330-343B-4E36-BC1E-7CAF8D96831F}" presName="hierRoot2" presStyleCnt="0">
        <dgm:presLayoutVars>
          <dgm:hierBranch val="init"/>
        </dgm:presLayoutVars>
      </dgm:prSet>
      <dgm:spPr/>
    </dgm:pt>
    <dgm:pt modelId="{0744F49E-12CF-4F6F-936D-535EEA6C6209}" type="pres">
      <dgm:prSet presAssocID="{A1834330-343B-4E36-BC1E-7CAF8D96831F}" presName="rootComposite" presStyleCnt="0"/>
      <dgm:spPr/>
    </dgm:pt>
    <dgm:pt modelId="{D1224D27-00A7-49EA-8027-B547B7E4DCF6}" type="pres">
      <dgm:prSet presAssocID="{A1834330-343B-4E36-BC1E-7CAF8D96831F}" presName="rootText" presStyleLbl="node2" presStyleIdx="2" presStyleCnt="3" custScaleX="156835" custLinFactNeighborX="75058" custLinFactNeighborY="-38619">
        <dgm:presLayoutVars>
          <dgm:chPref val="3"/>
        </dgm:presLayoutVars>
      </dgm:prSet>
      <dgm:spPr/>
    </dgm:pt>
    <dgm:pt modelId="{F246B569-5916-410E-8AF1-7C5494402368}" type="pres">
      <dgm:prSet presAssocID="{A1834330-343B-4E36-BC1E-7CAF8D96831F}" presName="rootConnector" presStyleLbl="node2" presStyleIdx="2" presStyleCnt="3"/>
      <dgm:spPr/>
    </dgm:pt>
    <dgm:pt modelId="{021C0EE6-020C-4491-A2F3-6636B150CFFE}" type="pres">
      <dgm:prSet presAssocID="{A1834330-343B-4E36-BC1E-7CAF8D96831F}" presName="hierChild4" presStyleCnt="0"/>
      <dgm:spPr/>
    </dgm:pt>
    <dgm:pt modelId="{DDFDE479-6C6C-4D94-97D6-8D95C32E5D49}" type="pres">
      <dgm:prSet presAssocID="{E52684AA-2418-46EF-B1CF-773E6E826771}" presName="Name37" presStyleLbl="parChTrans1D3" presStyleIdx="2" presStyleCnt="3" custSzX="1840791"/>
      <dgm:spPr/>
    </dgm:pt>
    <dgm:pt modelId="{E9D60B80-45D4-402F-8E03-42C7A7A7A89E}" type="pres">
      <dgm:prSet presAssocID="{DC298C3E-1D42-4C29-94EB-AB0C09778DCA}" presName="hierRoot2" presStyleCnt="0">
        <dgm:presLayoutVars>
          <dgm:hierBranch val="init"/>
        </dgm:presLayoutVars>
      </dgm:prSet>
      <dgm:spPr/>
    </dgm:pt>
    <dgm:pt modelId="{E43B93EB-2C42-40C5-8ABB-0E9C508527B3}" type="pres">
      <dgm:prSet presAssocID="{DC298C3E-1D42-4C29-94EB-AB0C09778DCA}" presName="rootComposite" presStyleCnt="0"/>
      <dgm:spPr/>
    </dgm:pt>
    <dgm:pt modelId="{58EC6479-F9C7-4EA4-B9F7-8C3BFDCCA1FF}" type="pres">
      <dgm:prSet presAssocID="{DC298C3E-1D42-4C29-94EB-AB0C09778DCA}" presName="rootText" presStyleLbl="node3" presStyleIdx="2" presStyleCnt="3" custScaleX="299598" custScaleY="581111" custLinFactNeighborX="49818" custLinFactNeighborY="-34136">
        <dgm:presLayoutVars>
          <dgm:chPref val="3"/>
        </dgm:presLayoutVars>
      </dgm:prSet>
      <dgm:spPr/>
    </dgm:pt>
    <dgm:pt modelId="{56B1C5B8-3BDC-4C11-86E3-137C492ABECB}" type="pres">
      <dgm:prSet presAssocID="{DC298C3E-1D42-4C29-94EB-AB0C09778DCA}" presName="rootConnector" presStyleLbl="node3" presStyleIdx="2" presStyleCnt="3"/>
      <dgm:spPr/>
    </dgm:pt>
    <dgm:pt modelId="{30807108-3F6F-4BDC-8532-F882910F2272}" type="pres">
      <dgm:prSet presAssocID="{DC298C3E-1D42-4C29-94EB-AB0C09778DCA}" presName="hierChild4" presStyleCnt="0"/>
      <dgm:spPr/>
    </dgm:pt>
    <dgm:pt modelId="{286957B2-5592-4DA6-82DD-C46AD99E5E54}" type="pres">
      <dgm:prSet presAssocID="{DC298C3E-1D42-4C29-94EB-AB0C09778DCA}" presName="hierChild5" presStyleCnt="0"/>
      <dgm:spPr/>
    </dgm:pt>
    <dgm:pt modelId="{2A39DE8E-E721-4295-91A2-4BF6CF3EC252}" type="pres">
      <dgm:prSet presAssocID="{A1834330-343B-4E36-BC1E-7CAF8D96831F}" presName="hierChild5" presStyleCnt="0"/>
      <dgm:spPr/>
    </dgm:pt>
    <dgm:pt modelId="{26469D16-1DE9-48B1-91C0-D3B6942E617C}" type="pres">
      <dgm:prSet presAssocID="{6F752AC5-C2FC-43E7-A10C-2D037E915C1B}" presName="hierChild3" presStyleCnt="0"/>
      <dgm:spPr/>
    </dgm:pt>
    <dgm:pt modelId="{E08F7EBF-6EA6-4060-9377-11C7E3DEC765}" type="pres">
      <dgm:prSet presAssocID="{D8399305-749C-47F1-99AD-47C8751D4292}" presName="Name111" presStyleLbl="parChTrans1D2" presStyleIdx="3" presStyleCnt="4" custSzX="298194"/>
      <dgm:spPr/>
    </dgm:pt>
    <dgm:pt modelId="{F798EE68-52DF-4EF1-AAFE-8BF74B61C060}" type="pres">
      <dgm:prSet presAssocID="{14AE1BA0-1733-4E68-B0CC-CFEE400A0A76}" presName="hierRoot3" presStyleCnt="0">
        <dgm:presLayoutVars>
          <dgm:hierBranch val="init"/>
        </dgm:presLayoutVars>
      </dgm:prSet>
      <dgm:spPr/>
    </dgm:pt>
    <dgm:pt modelId="{741684C8-3835-4B75-9B08-A83AEC64146B}" type="pres">
      <dgm:prSet presAssocID="{14AE1BA0-1733-4E68-B0CC-CFEE400A0A76}" presName="rootComposite3" presStyleCnt="0"/>
      <dgm:spPr/>
    </dgm:pt>
    <dgm:pt modelId="{BF76C204-EA9B-47C7-BD7D-3A20D1C204AE}" type="pres">
      <dgm:prSet presAssocID="{14AE1BA0-1733-4E68-B0CC-CFEE400A0A76}" presName="rootText3" presStyleLbl="asst1" presStyleIdx="0" presStyleCnt="1" custScaleX="121936" custLinFactNeighborX="0" custLinFactNeighborY="-29237">
        <dgm:presLayoutVars>
          <dgm:chPref val="3"/>
        </dgm:presLayoutVars>
      </dgm:prSet>
      <dgm:spPr/>
    </dgm:pt>
    <dgm:pt modelId="{7B75319A-2C25-415E-B019-2C421D8B051A}" type="pres">
      <dgm:prSet presAssocID="{14AE1BA0-1733-4E68-B0CC-CFEE400A0A76}" presName="rootConnector3" presStyleLbl="asst1" presStyleIdx="0" presStyleCnt="1"/>
      <dgm:spPr/>
    </dgm:pt>
    <dgm:pt modelId="{72C8580D-54E4-48C6-B6F8-686968791251}" type="pres">
      <dgm:prSet presAssocID="{14AE1BA0-1733-4E68-B0CC-CFEE400A0A76}" presName="hierChild6" presStyleCnt="0"/>
      <dgm:spPr/>
    </dgm:pt>
    <dgm:pt modelId="{EC7EE613-FBD9-4751-8672-1CE1999C0DBF}" type="pres">
      <dgm:prSet presAssocID="{14AE1BA0-1733-4E68-B0CC-CFEE400A0A76}" presName="hierChild7" presStyleCnt="0"/>
      <dgm:spPr/>
    </dgm:pt>
  </dgm:ptLst>
  <dgm:cxnLst>
    <dgm:cxn modelId="{A4910B00-07C9-41A7-842D-720E4AA3EE7A}" srcId="{7B0BA6A1-6B7C-40FB-B714-E4E5296DD200}" destId="{6F752AC5-C2FC-43E7-A10C-2D037E915C1B}" srcOrd="0" destOrd="0" parTransId="{EAB86349-6510-428D-ACF4-9BF6BD8635C0}" sibTransId="{9FEA9646-677B-4156-99F8-6E8C41B19455}"/>
    <dgm:cxn modelId="{325AD400-038A-4C25-A81A-5599C054870A}" srcId="{6F752AC5-C2FC-43E7-A10C-2D037E915C1B}" destId="{E1FAD2B6-802C-4682-836F-5E80E98AECC1}" srcOrd="1" destOrd="0" parTransId="{FAE4806A-B9DB-436F-9CCA-56177C88AA1A}" sibTransId="{7A31C869-FBED-4E60-AAD9-3D8C62392674}"/>
    <dgm:cxn modelId="{93071C01-679B-4F80-A3E4-100ACEFEAE9D}" type="presOf" srcId="{F7DA7BC7-6FEB-46C8-BAA2-44BF2F03E8B3}" destId="{BCAAC940-B584-4ED3-858E-FAE9A9204667}" srcOrd="0" destOrd="0" presId="urn:microsoft.com/office/officeart/2005/8/layout/orgChart1"/>
    <dgm:cxn modelId="{F8D24E08-B72B-4D72-BC3F-28424E4FB4A5}" type="presOf" srcId="{E1FAD2B6-802C-4682-836F-5E80E98AECC1}" destId="{F6B1474B-1AAF-4E25-9CBE-3B5DB4CACF6E}" srcOrd="0" destOrd="0" presId="urn:microsoft.com/office/officeart/2005/8/layout/orgChart1"/>
    <dgm:cxn modelId="{C880D811-913E-4F92-9A55-A058DDC213CD}" type="presOf" srcId="{A1834330-343B-4E36-BC1E-7CAF8D96831F}" destId="{F246B569-5916-410E-8AF1-7C5494402368}" srcOrd="1" destOrd="0" presId="urn:microsoft.com/office/officeart/2005/8/layout/orgChart1"/>
    <dgm:cxn modelId="{A6EDAB1D-550D-4DEA-9396-A9EC5808E52E}" type="presOf" srcId="{DC298C3E-1D42-4C29-94EB-AB0C09778DCA}" destId="{56B1C5B8-3BDC-4C11-86E3-137C492ABECB}" srcOrd="1" destOrd="0" presId="urn:microsoft.com/office/officeart/2005/8/layout/orgChart1"/>
    <dgm:cxn modelId="{1060AD1E-C7DD-41FF-9645-8593028D76EB}" srcId="{280A043C-7DD1-4F88-B9D1-B549AAED8793}" destId="{4583B846-7603-4242-BAB4-2F6DFE98C37B}" srcOrd="0" destOrd="0" parTransId="{F7DA7BC7-6FEB-46C8-BAA2-44BF2F03E8B3}" sibTransId="{EF31F545-C879-4BE7-A7AA-021E9BCCAFA8}"/>
    <dgm:cxn modelId="{900B7829-912A-4703-9DAC-0BFD1949A52D}" type="presOf" srcId="{E9139E89-E6D8-40D6-AD43-607A00350339}" destId="{F6F32A1E-1165-41DF-9B37-F2DB4911735E}" srcOrd="0" destOrd="0" presId="urn:microsoft.com/office/officeart/2005/8/layout/orgChart1"/>
    <dgm:cxn modelId="{7FEABB2D-857F-4F86-ACE4-EA509E92EE62}" srcId="{6F752AC5-C2FC-43E7-A10C-2D037E915C1B}" destId="{A1834330-343B-4E36-BC1E-7CAF8D96831F}" srcOrd="3" destOrd="0" parTransId="{A81331EB-6ACC-44C3-BEAF-4C027285FED2}" sibTransId="{076D2763-2B45-4EF9-82A0-32921E63F85E}"/>
    <dgm:cxn modelId="{E35F3830-FA86-4D9D-BC7F-64090A13ED91}" srcId="{E1FAD2B6-802C-4682-836F-5E80E98AECC1}" destId="{2B41BB6C-4FD1-4397-B1EC-C46F44DCFF6E}" srcOrd="0" destOrd="0" parTransId="{1168D195-3803-486A-9B07-1148E9A7EE16}" sibTransId="{E00B46BA-2B57-473D-9230-A8EB074319CE}"/>
    <dgm:cxn modelId="{740E0A68-9ECE-445D-8D7C-98545E12A38E}" srcId="{6F752AC5-C2FC-43E7-A10C-2D037E915C1B}" destId="{14AE1BA0-1733-4E68-B0CC-CFEE400A0A76}" srcOrd="0" destOrd="0" parTransId="{D8399305-749C-47F1-99AD-47C8751D4292}" sibTransId="{2302D612-3826-4DEA-B7AA-0F3822073C22}"/>
    <dgm:cxn modelId="{B36E2A48-30D4-4D2C-91EE-5CE20894B0C7}" type="presOf" srcId="{280A043C-7DD1-4F88-B9D1-B549AAED8793}" destId="{A0FE2C5D-6C3D-4E2B-9706-6D8298226925}" srcOrd="1" destOrd="0" presId="urn:microsoft.com/office/officeart/2005/8/layout/orgChart1"/>
    <dgm:cxn modelId="{5770644D-DE5D-464B-97ED-7AB3E132410B}" type="presOf" srcId="{E1FAD2B6-802C-4682-836F-5E80E98AECC1}" destId="{80CB7265-0A8D-4FE0-8BD3-9BFB50002E8F}" srcOrd="1" destOrd="0" presId="urn:microsoft.com/office/officeart/2005/8/layout/orgChart1"/>
    <dgm:cxn modelId="{CFDF1177-83ED-4D6F-A5FE-981D0010016B}" type="presOf" srcId="{14AE1BA0-1733-4E68-B0CC-CFEE400A0A76}" destId="{BF76C204-EA9B-47C7-BD7D-3A20D1C204AE}" srcOrd="0" destOrd="0" presId="urn:microsoft.com/office/officeart/2005/8/layout/orgChart1"/>
    <dgm:cxn modelId="{8718157F-DAF6-44BB-B0FA-5EF64D480390}" type="presOf" srcId="{6F752AC5-C2FC-43E7-A10C-2D037E915C1B}" destId="{DB323282-BDB1-423F-B86B-68AD882A3B1A}" srcOrd="1" destOrd="0" presId="urn:microsoft.com/office/officeart/2005/8/layout/orgChart1"/>
    <dgm:cxn modelId="{482E4C90-2732-4538-B6EB-C770AAC8E1F7}" type="presOf" srcId="{6F752AC5-C2FC-43E7-A10C-2D037E915C1B}" destId="{B2510626-F41F-47FA-86D5-4439B7925F1F}" srcOrd="0" destOrd="0" presId="urn:microsoft.com/office/officeart/2005/8/layout/orgChart1"/>
    <dgm:cxn modelId="{F78A7D90-A8AB-440C-9A97-0BAB7BB42D11}" type="presOf" srcId="{4583B846-7603-4242-BAB4-2F6DFE98C37B}" destId="{3CD82AF6-97DB-49C7-8DD5-5E25083B7C41}" srcOrd="0" destOrd="0" presId="urn:microsoft.com/office/officeart/2005/8/layout/orgChart1"/>
    <dgm:cxn modelId="{C20AF49B-BB1E-46BA-862C-78A14BD89B92}" srcId="{6F752AC5-C2FC-43E7-A10C-2D037E915C1B}" destId="{280A043C-7DD1-4F88-B9D1-B549AAED8793}" srcOrd="2" destOrd="0" parTransId="{E9139E89-E6D8-40D6-AD43-607A00350339}" sibTransId="{9747C062-C0C9-4531-898B-69153C446B0E}"/>
    <dgm:cxn modelId="{BB1B1AA2-364F-40DF-9B1A-062CE1D2FF91}" type="presOf" srcId="{14AE1BA0-1733-4E68-B0CC-CFEE400A0A76}" destId="{7B75319A-2C25-415E-B019-2C421D8B051A}" srcOrd="1" destOrd="0" presId="urn:microsoft.com/office/officeart/2005/8/layout/orgChart1"/>
    <dgm:cxn modelId="{C3FBC0A2-3111-432E-A5D3-5BA5D1A4C0BD}" type="presOf" srcId="{2B41BB6C-4FD1-4397-B1EC-C46F44DCFF6E}" destId="{143606A8-D516-4680-8DF9-90CCCB19C933}" srcOrd="1" destOrd="0" presId="urn:microsoft.com/office/officeart/2005/8/layout/orgChart1"/>
    <dgm:cxn modelId="{E83E5EA8-DD43-4C95-8D53-A74CCA0C7477}" type="presOf" srcId="{FAE4806A-B9DB-436F-9CCA-56177C88AA1A}" destId="{F2F818BA-AA78-4DA6-86BB-AF7A5D8A1336}" srcOrd="0" destOrd="0" presId="urn:microsoft.com/office/officeart/2005/8/layout/orgChart1"/>
    <dgm:cxn modelId="{786656AB-8AB3-4301-816E-11B5A51B5C80}" type="presOf" srcId="{A81331EB-6ACC-44C3-BEAF-4C027285FED2}" destId="{A8E83ED5-D633-4A4E-8E17-E6C6041DAC90}" srcOrd="0" destOrd="0" presId="urn:microsoft.com/office/officeart/2005/8/layout/orgChart1"/>
    <dgm:cxn modelId="{8DE2CBAB-453D-47C4-9E2D-30F71EA4EF28}" type="presOf" srcId="{4583B846-7603-4242-BAB4-2F6DFE98C37B}" destId="{BE7D25E4-8C38-44C1-B3F0-D5F90DAC553D}" srcOrd="1" destOrd="0" presId="urn:microsoft.com/office/officeart/2005/8/layout/orgChart1"/>
    <dgm:cxn modelId="{3B8E32B0-0366-418F-B371-F254B6559F52}" srcId="{A1834330-343B-4E36-BC1E-7CAF8D96831F}" destId="{DC298C3E-1D42-4C29-94EB-AB0C09778DCA}" srcOrd="0" destOrd="0" parTransId="{E52684AA-2418-46EF-B1CF-773E6E826771}" sibTransId="{AA91D0EA-4AB0-441C-961D-34EE8281C62E}"/>
    <dgm:cxn modelId="{536886B4-7A13-4E30-A9A4-C42255EA7798}" type="presOf" srcId="{E52684AA-2418-46EF-B1CF-773E6E826771}" destId="{DDFDE479-6C6C-4D94-97D6-8D95C32E5D49}" srcOrd="0" destOrd="0" presId="urn:microsoft.com/office/officeart/2005/8/layout/orgChart1"/>
    <dgm:cxn modelId="{527015B5-7CF4-42BC-BC58-0C7752B9F823}" type="presOf" srcId="{A1834330-343B-4E36-BC1E-7CAF8D96831F}" destId="{D1224D27-00A7-49EA-8027-B547B7E4DCF6}" srcOrd="0" destOrd="0" presId="urn:microsoft.com/office/officeart/2005/8/layout/orgChart1"/>
    <dgm:cxn modelId="{C55431BA-277A-4576-B24D-D816D4FB829C}" type="presOf" srcId="{DC298C3E-1D42-4C29-94EB-AB0C09778DCA}" destId="{58EC6479-F9C7-4EA4-B9F7-8C3BFDCCA1FF}" srcOrd="0" destOrd="0" presId="urn:microsoft.com/office/officeart/2005/8/layout/orgChart1"/>
    <dgm:cxn modelId="{BB31C1BF-23B1-4487-8408-8C526D3756E2}" type="presOf" srcId="{D8399305-749C-47F1-99AD-47C8751D4292}" destId="{E08F7EBF-6EA6-4060-9377-11C7E3DEC765}" srcOrd="0" destOrd="0" presId="urn:microsoft.com/office/officeart/2005/8/layout/orgChart1"/>
    <dgm:cxn modelId="{1065B0C8-6D36-4379-ABBE-538213B611BE}" type="presOf" srcId="{280A043C-7DD1-4F88-B9D1-B549AAED8793}" destId="{B594CFBE-88EE-4785-8ECF-DD03E28F7F1E}" srcOrd="0" destOrd="0" presId="urn:microsoft.com/office/officeart/2005/8/layout/orgChart1"/>
    <dgm:cxn modelId="{B18E1BD3-AE1E-4EE4-B5C8-B3E16BE58DBC}" type="presOf" srcId="{1168D195-3803-486A-9B07-1148E9A7EE16}" destId="{7A873A08-EC39-474D-B5C1-05A60138BAF8}" srcOrd="0" destOrd="0" presId="urn:microsoft.com/office/officeart/2005/8/layout/orgChart1"/>
    <dgm:cxn modelId="{962937F0-A4EA-4609-9262-E7223B376E2F}" type="presOf" srcId="{7B0BA6A1-6B7C-40FB-B714-E4E5296DD200}" destId="{FBEFBE5D-25AD-4220-88E8-54B210268C76}" srcOrd="0" destOrd="0" presId="urn:microsoft.com/office/officeart/2005/8/layout/orgChart1"/>
    <dgm:cxn modelId="{13407CF4-524E-48D0-998E-93337A8A3789}" type="presOf" srcId="{2B41BB6C-4FD1-4397-B1EC-C46F44DCFF6E}" destId="{A39049D7-6F79-4B86-9F9E-0B5D8ECF0DD9}" srcOrd="0" destOrd="0" presId="urn:microsoft.com/office/officeart/2005/8/layout/orgChart1"/>
    <dgm:cxn modelId="{3794ECDE-4A68-48D6-A27A-D3322A5171CF}" type="presParOf" srcId="{FBEFBE5D-25AD-4220-88E8-54B210268C76}" destId="{48D530D7-C9CE-4BA8-8768-8DE229CD74F8}" srcOrd="0" destOrd="0" presId="urn:microsoft.com/office/officeart/2005/8/layout/orgChart1"/>
    <dgm:cxn modelId="{8FBEC0C2-3D84-425D-A187-4749A64E7C51}" type="presParOf" srcId="{48D530D7-C9CE-4BA8-8768-8DE229CD74F8}" destId="{E7CAB91E-5E2F-44F8-A2EC-F7E48B25F48C}" srcOrd="0" destOrd="0" presId="urn:microsoft.com/office/officeart/2005/8/layout/orgChart1"/>
    <dgm:cxn modelId="{25CC7282-DF8D-499A-A2B7-49792606ACC5}" type="presParOf" srcId="{E7CAB91E-5E2F-44F8-A2EC-F7E48B25F48C}" destId="{B2510626-F41F-47FA-86D5-4439B7925F1F}" srcOrd="0" destOrd="0" presId="urn:microsoft.com/office/officeart/2005/8/layout/orgChart1"/>
    <dgm:cxn modelId="{3F89D9F3-F571-46F2-A465-04B52ECAAF03}" type="presParOf" srcId="{E7CAB91E-5E2F-44F8-A2EC-F7E48B25F48C}" destId="{DB323282-BDB1-423F-B86B-68AD882A3B1A}" srcOrd="1" destOrd="0" presId="urn:microsoft.com/office/officeart/2005/8/layout/orgChart1"/>
    <dgm:cxn modelId="{31970B89-9B64-49B9-ACA2-35A3AF790814}" type="presParOf" srcId="{48D530D7-C9CE-4BA8-8768-8DE229CD74F8}" destId="{9DCCEBE7-F4B3-40E0-9012-E6D326B8F0D2}" srcOrd="1" destOrd="0" presId="urn:microsoft.com/office/officeart/2005/8/layout/orgChart1"/>
    <dgm:cxn modelId="{AC5E51E5-D121-40ED-809A-DEA4BD45AE72}" type="presParOf" srcId="{9DCCEBE7-F4B3-40E0-9012-E6D326B8F0D2}" destId="{F2F818BA-AA78-4DA6-86BB-AF7A5D8A1336}" srcOrd="0" destOrd="0" presId="urn:microsoft.com/office/officeart/2005/8/layout/orgChart1"/>
    <dgm:cxn modelId="{576693D8-2ED9-49B8-97CF-6B66924DB622}" type="presParOf" srcId="{9DCCEBE7-F4B3-40E0-9012-E6D326B8F0D2}" destId="{B8EF2A07-7230-460E-9AA3-07B1ABB4F468}" srcOrd="1" destOrd="0" presId="urn:microsoft.com/office/officeart/2005/8/layout/orgChart1"/>
    <dgm:cxn modelId="{64EB33F2-7BA9-431C-A713-EF5289275157}" type="presParOf" srcId="{B8EF2A07-7230-460E-9AA3-07B1ABB4F468}" destId="{DF3B1F07-B796-4EFA-8AB2-F2C1536E5D20}" srcOrd="0" destOrd="0" presId="urn:microsoft.com/office/officeart/2005/8/layout/orgChart1"/>
    <dgm:cxn modelId="{94E663FB-2DE2-4DDA-8BF2-8520355142E1}" type="presParOf" srcId="{DF3B1F07-B796-4EFA-8AB2-F2C1536E5D20}" destId="{F6B1474B-1AAF-4E25-9CBE-3B5DB4CACF6E}" srcOrd="0" destOrd="0" presId="urn:microsoft.com/office/officeart/2005/8/layout/orgChart1"/>
    <dgm:cxn modelId="{5F08EB05-8FBF-4CC6-A0B2-67AF6C372E5B}" type="presParOf" srcId="{DF3B1F07-B796-4EFA-8AB2-F2C1536E5D20}" destId="{80CB7265-0A8D-4FE0-8BD3-9BFB50002E8F}" srcOrd="1" destOrd="0" presId="urn:microsoft.com/office/officeart/2005/8/layout/orgChart1"/>
    <dgm:cxn modelId="{2DFF0538-311E-4B32-84D9-B2F7A7DF5D86}" type="presParOf" srcId="{B8EF2A07-7230-460E-9AA3-07B1ABB4F468}" destId="{CD329518-A208-4627-AE9A-9BEEA2489FED}" srcOrd="1" destOrd="0" presId="urn:microsoft.com/office/officeart/2005/8/layout/orgChart1"/>
    <dgm:cxn modelId="{44202958-871F-47AD-8000-1FCFEDCB3927}" type="presParOf" srcId="{CD329518-A208-4627-AE9A-9BEEA2489FED}" destId="{7A873A08-EC39-474D-B5C1-05A60138BAF8}" srcOrd="0" destOrd="0" presId="urn:microsoft.com/office/officeart/2005/8/layout/orgChart1"/>
    <dgm:cxn modelId="{4CF7D91B-A332-4D40-9D09-01ED11FD15FC}" type="presParOf" srcId="{CD329518-A208-4627-AE9A-9BEEA2489FED}" destId="{59FA67EF-5485-4351-87A5-F2F571C8ED0C}" srcOrd="1" destOrd="0" presId="urn:microsoft.com/office/officeart/2005/8/layout/orgChart1"/>
    <dgm:cxn modelId="{24D68E30-65F7-4667-85A9-2A9AFC26659C}" type="presParOf" srcId="{59FA67EF-5485-4351-87A5-F2F571C8ED0C}" destId="{5E142050-9D1B-4F96-B1D2-C8D479798928}" srcOrd="0" destOrd="0" presId="urn:microsoft.com/office/officeart/2005/8/layout/orgChart1"/>
    <dgm:cxn modelId="{A1B18081-C962-44E0-BE7E-B4DE847BCCEB}" type="presParOf" srcId="{5E142050-9D1B-4F96-B1D2-C8D479798928}" destId="{A39049D7-6F79-4B86-9F9E-0B5D8ECF0DD9}" srcOrd="0" destOrd="0" presId="urn:microsoft.com/office/officeart/2005/8/layout/orgChart1"/>
    <dgm:cxn modelId="{0DC3D4CB-4C7E-485A-810E-96DAA77C6F55}" type="presParOf" srcId="{5E142050-9D1B-4F96-B1D2-C8D479798928}" destId="{143606A8-D516-4680-8DF9-90CCCB19C933}" srcOrd="1" destOrd="0" presId="urn:microsoft.com/office/officeart/2005/8/layout/orgChart1"/>
    <dgm:cxn modelId="{9F8BFFDB-B7A7-406B-890C-DC56DD0B1FB2}" type="presParOf" srcId="{59FA67EF-5485-4351-87A5-F2F571C8ED0C}" destId="{51D9775B-7A0B-4136-888F-4D76265AF35B}" srcOrd="1" destOrd="0" presId="urn:microsoft.com/office/officeart/2005/8/layout/orgChart1"/>
    <dgm:cxn modelId="{C64A1F58-8197-4E75-ABD6-62B3C321A5B3}" type="presParOf" srcId="{59FA67EF-5485-4351-87A5-F2F571C8ED0C}" destId="{91F47384-4255-4AAE-90BE-F5B4AA5B36E6}" srcOrd="2" destOrd="0" presId="urn:microsoft.com/office/officeart/2005/8/layout/orgChart1"/>
    <dgm:cxn modelId="{AD50EA8F-5283-4D47-A4DE-09473A7509E1}" type="presParOf" srcId="{B8EF2A07-7230-460E-9AA3-07B1ABB4F468}" destId="{9368F80D-2951-4A02-998C-48F638CD15A4}" srcOrd="2" destOrd="0" presId="urn:microsoft.com/office/officeart/2005/8/layout/orgChart1"/>
    <dgm:cxn modelId="{7980D596-BDF5-47D7-AF50-6389570589A2}" type="presParOf" srcId="{9DCCEBE7-F4B3-40E0-9012-E6D326B8F0D2}" destId="{F6F32A1E-1165-41DF-9B37-F2DB4911735E}" srcOrd="2" destOrd="0" presId="urn:microsoft.com/office/officeart/2005/8/layout/orgChart1"/>
    <dgm:cxn modelId="{668C9014-60C2-449C-8277-F9D6DAFCB915}" type="presParOf" srcId="{9DCCEBE7-F4B3-40E0-9012-E6D326B8F0D2}" destId="{34FABF88-7F6B-4609-BC00-EC20FE0A3CEA}" srcOrd="3" destOrd="0" presId="urn:microsoft.com/office/officeart/2005/8/layout/orgChart1"/>
    <dgm:cxn modelId="{05C32027-4F88-454D-9532-B2E15DE344FD}" type="presParOf" srcId="{34FABF88-7F6B-4609-BC00-EC20FE0A3CEA}" destId="{DE5B28EE-7035-46D1-8948-B0B397E1E5E5}" srcOrd="0" destOrd="0" presId="urn:microsoft.com/office/officeart/2005/8/layout/orgChart1"/>
    <dgm:cxn modelId="{0F9A09C5-BFEF-4172-9216-8EEB0EAF5E10}" type="presParOf" srcId="{DE5B28EE-7035-46D1-8948-B0B397E1E5E5}" destId="{B594CFBE-88EE-4785-8ECF-DD03E28F7F1E}" srcOrd="0" destOrd="0" presId="urn:microsoft.com/office/officeart/2005/8/layout/orgChart1"/>
    <dgm:cxn modelId="{E042DF39-9779-40C1-B4C5-F93B274AA065}" type="presParOf" srcId="{DE5B28EE-7035-46D1-8948-B0B397E1E5E5}" destId="{A0FE2C5D-6C3D-4E2B-9706-6D8298226925}" srcOrd="1" destOrd="0" presId="urn:microsoft.com/office/officeart/2005/8/layout/orgChart1"/>
    <dgm:cxn modelId="{7ED3FF8D-1201-41C9-ACDD-64C8D9EB9A4C}" type="presParOf" srcId="{34FABF88-7F6B-4609-BC00-EC20FE0A3CEA}" destId="{D9728364-47C5-4428-B158-D84A6282FF89}" srcOrd="1" destOrd="0" presId="urn:microsoft.com/office/officeart/2005/8/layout/orgChart1"/>
    <dgm:cxn modelId="{E043E3F8-5A1D-474F-B0FC-B9E5CE6BCE5A}" type="presParOf" srcId="{D9728364-47C5-4428-B158-D84A6282FF89}" destId="{BCAAC940-B584-4ED3-858E-FAE9A9204667}" srcOrd="0" destOrd="0" presId="urn:microsoft.com/office/officeart/2005/8/layout/orgChart1"/>
    <dgm:cxn modelId="{DFA61B26-1321-430F-B62A-DA6EEC2D2FCB}" type="presParOf" srcId="{D9728364-47C5-4428-B158-D84A6282FF89}" destId="{4856AD38-7299-4E5A-A325-188BD98E2D41}" srcOrd="1" destOrd="0" presId="urn:microsoft.com/office/officeart/2005/8/layout/orgChart1"/>
    <dgm:cxn modelId="{67679FDC-8B1A-4F62-B8E7-A272FB8027F0}" type="presParOf" srcId="{4856AD38-7299-4E5A-A325-188BD98E2D41}" destId="{249ECBD0-9C5E-4610-951C-406D0C4A2D38}" srcOrd="0" destOrd="0" presId="urn:microsoft.com/office/officeart/2005/8/layout/orgChart1"/>
    <dgm:cxn modelId="{D323823E-8780-4C21-AF81-D911A63111EB}" type="presParOf" srcId="{249ECBD0-9C5E-4610-951C-406D0C4A2D38}" destId="{3CD82AF6-97DB-49C7-8DD5-5E25083B7C41}" srcOrd="0" destOrd="0" presId="urn:microsoft.com/office/officeart/2005/8/layout/orgChart1"/>
    <dgm:cxn modelId="{A54CE7F2-847E-405A-A484-763BB894DCF4}" type="presParOf" srcId="{249ECBD0-9C5E-4610-951C-406D0C4A2D38}" destId="{BE7D25E4-8C38-44C1-B3F0-D5F90DAC553D}" srcOrd="1" destOrd="0" presId="urn:microsoft.com/office/officeart/2005/8/layout/orgChart1"/>
    <dgm:cxn modelId="{2A2C818D-8EFF-40C6-8431-D86F6D4A7BEF}" type="presParOf" srcId="{4856AD38-7299-4E5A-A325-188BD98E2D41}" destId="{311C9DBD-8D7C-43E3-95D7-9541C667199E}" srcOrd="1" destOrd="0" presId="urn:microsoft.com/office/officeart/2005/8/layout/orgChart1"/>
    <dgm:cxn modelId="{E46DCC3B-BCE8-4AC3-A0F6-4B7BCB071044}" type="presParOf" srcId="{4856AD38-7299-4E5A-A325-188BD98E2D41}" destId="{99F4CCCC-887E-4816-8369-B9E4B9051448}" srcOrd="2" destOrd="0" presId="urn:microsoft.com/office/officeart/2005/8/layout/orgChart1"/>
    <dgm:cxn modelId="{AC4B0AC9-EAF7-499C-B53A-B4A7E26FB4E1}" type="presParOf" srcId="{34FABF88-7F6B-4609-BC00-EC20FE0A3CEA}" destId="{184BA7B9-B948-4198-AC13-F9C2C741870D}" srcOrd="2" destOrd="0" presId="urn:microsoft.com/office/officeart/2005/8/layout/orgChart1"/>
    <dgm:cxn modelId="{B1A2054E-9A51-425E-B63F-0BBED243E9E1}" type="presParOf" srcId="{9DCCEBE7-F4B3-40E0-9012-E6D326B8F0D2}" destId="{A8E83ED5-D633-4A4E-8E17-E6C6041DAC90}" srcOrd="4" destOrd="0" presId="urn:microsoft.com/office/officeart/2005/8/layout/orgChart1"/>
    <dgm:cxn modelId="{7269BC84-ECB3-468B-99B6-21488C555E7E}" type="presParOf" srcId="{9DCCEBE7-F4B3-40E0-9012-E6D326B8F0D2}" destId="{DF3FEE01-83F0-4522-9638-15AB27C37F1C}" srcOrd="5" destOrd="0" presId="urn:microsoft.com/office/officeart/2005/8/layout/orgChart1"/>
    <dgm:cxn modelId="{C6EF91D2-5BE8-4C04-ACC2-89558810B732}" type="presParOf" srcId="{DF3FEE01-83F0-4522-9638-15AB27C37F1C}" destId="{0744F49E-12CF-4F6F-936D-535EEA6C6209}" srcOrd="0" destOrd="0" presId="urn:microsoft.com/office/officeart/2005/8/layout/orgChart1"/>
    <dgm:cxn modelId="{81E9AF1C-38A7-49D5-98B6-3821FC197461}" type="presParOf" srcId="{0744F49E-12CF-4F6F-936D-535EEA6C6209}" destId="{D1224D27-00A7-49EA-8027-B547B7E4DCF6}" srcOrd="0" destOrd="0" presId="urn:microsoft.com/office/officeart/2005/8/layout/orgChart1"/>
    <dgm:cxn modelId="{43B4E226-86F9-4567-82D4-DF81A92B4968}" type="presParOf" srcId="{0744F49E-12CF-4F6F-936D-535EEA6C6209}" destId="{F246B569-5916-410E-8AF1-7C5494402368}" srcOrd="1" destOrd="0" presId="urn:microsoft.com/office/officeart/2005/8/layout/orgChart1"/>
    <dgm:cxn modelId="{02847112-517D-4E5A-9D81-C0BA386BE425}" type="presParOf" srcId="{DF3FEE01-83F0-4522-9638-15AB27C37F1C}" destId="{021C0EE6-020C-4491-A2F3-6636B150CFFE}" srcOrd="1" destOrd="0" presId="urn:microsoft.com/office/officeart/2005/8/layout/orgChart1"/>
    <dgm:cxn modelId="{31B96CF6-EB5D-4DB0-BB38-5E30CE2E29F3}" type="presParOf" srcId="{021C0EE6-020C-4491-A2F3-6636B150CFFE}" destId="{DDFDE479-6C6C-4D94-97D6-8D95C32E5D49}" srcOrd="0" destOrd="0" presId="urn:microsoft.com/office/officeart/2005/8/layout/orgChart1"/>
    <dgm:cxn modelId="{32DA1298-590A-4AD7-A0CF-E3A513168089}" type="presParOf" srcId="{021C0EE6-020C-4491-A2F3-6636B150CFFE}" destId="{E9D60B80-45D4-402F-8E03-42C7A7A7A89E}" srcOrd="1" destOrd="0" presId="urn:microsoft.com/office/officeart/2005/8/layout/orgChart1"/>
    <dgm:cxn modelId="{D3716DED-3AC5-471D-8592-437D9534F8CF}" type="presParOf" srcId="{E9D60B80-45D4-402F-8E03-42C7A7A7A89E}" destId="{E43B93EB-2C42-40C5-8ABB-0E9C508527B3}" srcOrd="0" destOrd="0" presId="urn:microsoft.com/office/officeart/2005/8/layout/orgChart1"/>
    <dgm:cxn modelId="{A1A501A9-4670-453A-B30D-DA9A0FB9B3CF}" type="presParOf" srcId="{E43B93EB-2C42-40C5-8ABB-0E9C508527B3}" destId="{58EC6479-F9C7-4EA4-B9F7-8C3BFDCCA1FF}" srcOrd="0" destOrd="0" presId="urn:microsoft.com/office/officeart/2005/8/layout/orgChart1"/>
    <dgm:cxn modelId="{B0D4A1B6-F8CF-423F-9876-74363E4E7890}" type="presParOf" srcId="{E43B93EB-2C42-40C5-8ABB-0E9C508527B3}" destId="{56B1C5B8-3BDC-4C11-86E3-137C492ABECB}" srcOrd="1" destOrd="0" presId="urn:microsoft.com/office/officeart/2005/8/layout/orgChart1"/>
    <dgm:cxn modelId="{338DB50A-C2B2-497C-8929-77D7FF234DC1}" type="presParOf" srcId="{E9D60B80-45D4-402F-8E03-42C7A7A7A89E}" destId="{30807108-3F6F-4BDC-8532-F882910F2272}" srcOrd="1" destOrd="0" presId="urn:microsoft.com/office/officeart/2005/8/layout/orgChart1"/>
    <dgm:cxn modelId="{C412AAFE-24E2-47C7-8ABE-31454B3FBB72}" type="presParOf" srcId="{E9D60B80-45D4-402F-8E03-42C7A7A7A89E}" destId="{286957B2-5592-4DA6-82DD-C46AD99E5E54}" srcOrd="2" destOrd="0" presId="urn:microsoft.com/office/officeart/2005/8/layout/orgChart1"/>
    <dgm:cxn modelId="{FF7CDC02-B502-4D66-9C88-9B5007DF91E6}" type="presParOf" srcId="{DF3FEE01-83F0-4522-9638-15AB27C37F1C}" destId="{2A39DE8E-E721-4295-91A2-4BF6CF3EC252}" srcOrd="2" destOrd="0" presId="urn:microsoft.com/office/officeart/2005/8/layout/orgChart1"/>
    <dgm:cxn modelId="{0EBD2190-DCDF-4E7B-888D-DE96EB959C35}" type="presParOf" srcId="{48D530D7-C9CE-4BA8-8768-8DE229CD74F8}" destId="{26469D16-1DE9-48B1-91C0-D3B6942E617C}" srcOrd="2" destOrd="0" presId="urn:microsoft.com/office/officeart/2005/8/layout/orgChart1"/>
    <dgm:cxn modelId="{2842135E-7027-4CF0-BC7A-FE0D310E1021}" type="presParOf" srcId="{26469D16-1DE9-48B1-91C0-D3B6942E617C}" destId="{E08F7EBF-6EA6-4060-9377-11C7E3DEC765}" srcOrd="0" destOrd="0" presId="urn:microsoft.com/office/officeart/2005/8/layout/orgChart1"/>
    <dgm:cxn modelId="{2534F0D3-42FC-48D8-BE6D-01E4FC8D08D5}" type="presParOf" srcId="{26469D16-1DE9-48B1-91C0-D3B6942E617C}" destId="{F798EE68-52DF-4EF1-AAFE-8BF74B61C060}" srcOrd="1" destOrd="0" presId="urn:microsoft.com/office/officeart/2005/8/layout/orgChart1"/>
    <dgm:cxn modelId="{9C447D0C-6E6D-49FA-9C62-28B6A3833F93}" type="presParOf" srcId="{F798EE68-52DF-4EF1-AAFE-8BF74B61C060}" destId="{741684C8-3835-4B75-9B08-A83AEC64146B}" srcOrd="0" destOrd="0" presId="urn:microsoft.com/office/officeart/2005/8/layout/orgChart1"/>
    <dgm:cxn modelId="{05DE8AD6-8CB3-4E1C-BD4A-4CC706BC3DE0}" type="presParOf" srcId="{741684C8-3835-4B75-9B08-A83AEC64146B}" destId="{BF76C204-EA9B-47C7-BD7D-3A20D1C204AE}" srcOrd="0" destOrd="0" presId="urn:microsoft.com/office/officeart/2005/8/layout/orgChart1"/>
    <dgm:cxn modelId="{D28E0AE7-A497-439E-94E9-D7063921652F}" type="presParOf" srcId="{741684C8-3835-4B75-9B08-A83AEC64146B}" destId="{7B75319A-2C25-415E-B019-2C421D8B051A}" srcOrd="1" destOrd="0" presId="urn:microsoft.com/office/officeart/2005/8/layout/orgChart1"/>
    <dgm:cxn modelId="{1E8DF1ED-F5BC-4925-8DDD-A793BB2BA74E}" type="presParOf" srcId="{F798EE68-52DF-4EF1-AAFE-8BF74B61C060}" destId="{72C8580D-54E4-48C6-B6F8-686968791251}" srcOrd="1" destOrd="0" presId="urn:microsoft.com/office/officeart/2005/8/layout/orgChart1"/>
    <dgm:cxn modelId="{6CBE6371-00CE-43D2-A108-C21AECDCD3E7}" type="presParOf" srcId="{F798EE68-52DF-4EF1-AAFE-8BF74B61C060}" destId="{EC7EE613-FBD9-4751-8672-1CE1999C0DB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0BA6A1-6B7C-40FB-B714-E4E5296DD200}" type="doc">
      <dgm:prSet loTypeId="urn:microsoft.com/office/officeart/2005/8/layout/orgChart1" loCatId="hierarchy" qsTypeId="urn:microsoft.com/office/officeart/2005/8/quickstyle/simple3" qsCatId="simple" csTypeId="urn:microsoft.com/office/officeart/2005/8/colors/colorful2" csCatId="colorful" phldr="1"/>
      <dgm:spPr/>
      <dgm:t>
        <a:bodyPr/>
        <a:lstStyle/>
        <a:p>
          <a:endParaRPr lang="it-IT"/>
        </a:p>
      </dgm:t>
    </dgm:pt>
    <dgm:pt modelId="{14AE1BA0-1733-4E68-B0CC-CFEE400A0A76}" type="asst">
      <dgm:prSet phldrT="[Testo]" custT="1"/>
      <dgm:spPr/>
      <dgm:t>
        <a:bodyPr/>
        <a:lstStyle/>
        <a:p>
          <a:r>
            <a:rPr lang="it-IT" sz="1200" dirty="0"/>
            <a:t>Si interviene su tre aspetti</a:t>
          </a:r>
        </a:p>
      </dgm:t>
    </dgm:pt>
    <dgm:pt modelId="{D8399305-749C-47F1-99AD-47C8751D4292}" type="parTrans" cxnId="{740E0A68-9ECE-445D-8D7C-98545E12A38E}">
      <dgm:prSet/>
      <dgm:spPr/>
      <dgm:t>
        <a:bodyPr/>
        <a:lstStyle/>
        <a:p>
          <a:endParaRPr lang="it-IT" sz="1200"/>
        </a:p>
      </dgm:t>
    </dgm:pt>
    <dgm:pt modelId="{2302D612-3826-4DEA-B7AA-0F3822073C22}" type="sibTrans" cxnId="{740E0A68-9ECE-445D-8D7C-98545E12A38E}">
      <dgm:prSet/>
      <dgm:spPr/>
      <dgm:t>
        <a:bodyPr/>
        <a:lstStyle/>
        <a:p>
          <a:endParaRPr lang="it-IT"/>
        </a:p>
      </dgm:t>
    </dgm:pt>
    <dgm:pt modelId="{A1834330-343B-4E36-BC1E-7CAF8D96831F}">
      <dgm:prSet phldrT="[Testo]" custT="1"/>
      <dgm:spPr/>
      <dgm:t>
        <a:bodyPr/>
        <a:lstStyle/>
        <a:p>
          <a:r>
            <a:rPr lang="it-IT" sz="1200" b="1"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dirty="0"/>
        </a:p>
      </dgm:t>
    </dgm:pt>
    <dgm:pt modelId="{A81331EB-6ACC-44C3-BEAF-4C027285FED2}" type="parTrans" cxnId="{7FEABB2D-857F-4F86-ACE4-EA509E92EE62}">
      <dgm:prSet/>
      <dgm:spPr/>
      <dgm:t>
        <a:bodyPr/>
        <a:lstStyle/>
        <a:p>
          <a:endParaRPr lang="it-IT" sz="1200"/>
        </a:p>
      </dgm:t>
    </dgm:pt>
    <dgm:pt modelId="{076D2763-2B45-4EF9-82A0-32921E63F85E}" type="sibTrans" cxnId="{7FEABB2D-857F-4F86-ACE4-EA509E92EE62}">
      <dgm:prSet/>
      <dgm:spPr/>
      <dgm:t>
        <a:bodyPr/>
        <a:lstStyle/>
        <a:p>
          <a:endParaRPr lang="it-IT"/>
        </a:p>
      </dgm:t>
    </dgm:pt>
    <dgm:pt modelId="{6F752AC5-C2FC-43E7-A10C-2D037E915C1B}">
      <dgm:prSet phldrT="[Testo]" custT="1"/>
      <dgm:spPr/>
      <dgm:t>
        <a:bodyPr/>
        <a:lstStyle/>
        <a:p>
          <a:r>
            <a:rPr lang="it-IT" sz="1200" dirty="0"/>
            <a:t>DIDATTICA SPECIALE PER LINCLUSIONE </a:t>
          </a:r>
        </a:p>
      </dgm:t>
    </dgm:pt>
    <dgm:pt modelId="{9FEA9646-677B-4156-99F8-6E8C41B19455}" type="sibTrans" cxnId="{A4910B00-07C9-41A7-842D-720E4AA3EE7A}">
      <dgm:prSet/>
      <dgm:spPr/>
      <dgm:t>
        <a:bodyPr/>
        <a:lstStyle/>
        <a:p>
          <a:endParaRPr lang="it-IT"/>
        </a:p>
      </dgm:t>
    </dgm:pt>
    <dgm:pt modelId="{EAB86349-6510-428D-ACF4-9BF6BD8635C0}" type="parTrans" cxnId="{A4910B00-07C9-41A7-842D-720E4AA3EE7A}">
      <dgm:prSet/>
      <dgm:spPr/>
      <dgm:t>
        <a:bodyPr/>
        <a:lstStyle/>
        <a:p>
          <a:endParaRPr lang="it-IT"/>
        </a:p>
      </dgm:t>
    </dgm:pt>
    <dgm:pt modelId="{E1FAD2B6-802C-4682-836F-5E80E98AECC1}">
      <dgm:prSet custT="1"/>
      <dgm:spPr/>
      <dgm:t>
        <a:bodyPr/>
        <a:lstStyle/>
        <a:p>
          <a:r>
            <a:rPr lang="it-IT" sz="1200" dirty="0"/>
            <a:t>STRUTTURAZIONE DELL’AMBIENTE DI APPRENDIMENTO</a:t>
          </a:r>
        </a:p>
      </dgm:t>
    </dgm:pt>
    <dgm:pt modelId="{FAE4806A-B9DB-436F-9CCA-56177C88AA1A}" type="parTrans" cxnId="{325AD400-038A-4C25-A81A-5599C054870A}">
      <dgm:prSet/>
      <dgm:spPr/>
      <dgm:t>
        <a:bodyPr/>
        <a:lstStyle/>
        <a:p>
          <a:endParaRPr lang="it-IT" sz="1200"/>
        </a:p>
      </dgm:t>
    </dgm:pt>
    <dgm:pt modelId="{7A31C869-FBED-4E60-AAD9-3D8C62392674}" type="sibTrans" cxnId="{325AD400-038A-4C25-A81A-5599C054870A}">
      <dgm:prSet/>
      <dgm:spPr/>
      <dgm:t>
        <a:bodyPr/>
        <a:lstStyle/>
        <a:p>
          <a:endParaRPr lang="it-IT"/>
        </a:p>
      </dgm:t>
    </dgm:pt>
    <dgm:pt modelId="{280A043C-7DD1-4F88-B9D1-B549AAED8793}">
      <dgm:prSet custT="1"/>
      <dgm:spPr/>
      <dgm:t>
        <a:bodyPr/>
        <a:lstStyle/>
        <a:p>
          <a:r>
            <a:rPr lang="it-IT" sz="1200" dirty="0"/>
            <a:t>METODOLOGIE DI INTERVENTO  SUL SINGOLO</a:t>
          </a:r>
        </a:p>
        <a:p>
          <a:endParaRPr lang="it-IT" sz="1200" dirty="0"/>
        </a:p>
      </dgm:t>
    </dgm:pt>
    <dgm:pt modelId="{E9139E89-E6D8-40D6-AD43-607A00350339}" type="parTrans" cxnId="{C20AF49B-BB1E-46BA-862C-78A14BD89B92}">
      <dgm:prSet/>
      <dgm:spPr/>
      <dgm:t>
        <a:bodyPr/>
        <a:lstStyle/>
        <a:p>
          <a:endParaRPr lang="it-IT" sz="1200"/>
        </a:p>
      </dgm:t>
    </dgm:pt>
    <dgm:pt modelId="{9747C062-C0C9-4531-898B-69153C446B0E}" type="sibTrans" cxnId="{C20AF49B-BB1E-46BA-862C-78A14BD89B92}">
      <dgm:prSet/>
      <dgm:spPr/>
      <dgm:t>
        <a:bodyPr/>
        <a:lstStyle/>
        <a:p>
          <a:endParaRPr lang="it-IT"/>
        </a:p>
      </dgm:t>
    </dgm:pt>
    <dgm:pt modelId="{B7E222FC-CEA5-4A7C-92BE-E603A283AB2C}">
      <dgm:prSet custT="1"/>
      <dgm:spPr/>
      <dgm:t>
        <a:bodyPr/>
        <a:lstStyle/>
        <a:p>
          <a:r>
            <a:rPr lang="it-IT" sz="1400" dirty="0">
              <a:latin typeface="+mj-lt"/>
            </a:rPr>
            <a:t>Ambiente chiaro, semplice, ordinato, dove il soggetto si possa orientare facilmente.</a:t>
          </a:r>
        </a:p>
        <a:p>
          <a:r>
            <a:rPr lang="it-IT" sz="1400" dirty="0">
              <a:latin typeface="+mj-lt"/>
            </a:rPr>
            <a:t>Una consegna per volta, rassicurazione emotiva. </a:t>
          </a:r>
        </a:p>
        <a:p>
          <a:r>
            <a:rPr lang="it-IT" sz="1400" dirty="0">
              <a:latin typeface="+mj-lt"/>
            </a:rPr>
            <a:t>Riferimenti visivi/colori</a:t>
          </a:r>
        </a:p>
        <a:p>
          <a:r>
            <a:rPr lang="it-IT" sz="1400" dirty="0">
              <a:latin typeface="+mj-lt"/>
            </a:rPr>
            <a:t>Pittogrammi e fotografie.</a:t>
          </a:r>
          <a:endParaRPr lang="it-IT" sz="1400" dirty="0"/>
        </a:p>
      </dgm:t>
    </dgm:pt>
    <dgm:pt modelId="{2DFBE906-8678-487B-B17C-65F32D09D4DC}" type="parTrans" cxnId="{EF3A66DD-5C95-4FD4-9E0D-6FC4185659D3}">
      <dgm:prSet/>
      <dgm:spPr/>
      <dgm:t>
        <a:bodyPr/>
        <a:lstStyle/>
        <a:p>
          <a:endParaRPr lang="it-IT" sz="1200"/>
        </a:p>
      </dgm:t>
    </dgm:pt>
    <dgm:pt modelId="{EA10CCE4-6276-4164-9753-97BB3C4E7966}" type="sibTrans" cxnId="{EF3A66DD-5C95-4FD4-9E0D-6FC4185659D3}">
      <dgm:prSet/>
      <dgm:spPr/>
      <dgm:t>
        <a:bodyPr/>
        <a:lstStyle/>
        <a:p>
          <a:endParaRPr lang="it-IT"/>
        </a:p>
      </dgm:t>
    </dgm:pt>
    <dgm:pt modelId="{4583B846-7603-4242-BAB4-2F6DFE98C37B}">
      <dgm:prSet custT="1"/>
      <dgm:spPr/>
      <dgm:t>
        <a:bodyPr/>
        <a:lstStyle/>
        <a:p>
          <a:r>
            <a:rPr lang="it-IT" sz="1400" dirty="0"/>
            <a:t>Stimolazione sensoriale e senso-motoria.</a:t>
          </a:r>
        </a:p>
        <a:p>
          <a:r>
            <a:rPr lang="it-IT" sz="1400" dirty="0"/>
            <a:t>Reiterazione delle attività per favorire la memorizzazione e creazione di routine stabili nell’arco della giornata.</a:t>
          </a:r>
        </a:p>
        <a:p>
          <a:r>
            <a:rPr lang="it-IT" sz="1400" dirty="0" err="1"/>
            <a:t>Modeling</a:t>
          </a:r>
          <a:endParaRPr lang="it-IT" sz="1400" dirty="0"/>
        </a:p>
        <a:p>
          <a:endParaRPr lang="it-IT" sz="1200" dirty="0"/>
        </a:p>
        <a:p>
          <a:endParaRPr lang="it-IT" sz="1200" dirty="0"/>
        </a:p>
      </dgm:t>
    </dgm:pt>
    <dgm:pt modelId="{F7DA7BC7-6FEB-46C8-BAA2-44BF2F03E8B3}" type="parTrans" cxnId="{1060AD1E-C7DD-41FF-9645-8593028D76EB}">
      <dgm:prSet/>
      <dgm:spPr/>
      <dgm:t>
        <a:bodyPr/>
        <a:lstStyle/>
        <a:p>
          <a:endParaRPr lang="it-IT" sz="1200"/>
        </a:p>
      </dgm:t>
    </dgm:pt>
    <dgm:pt modelId="{EF31F545-C879-4BE7-A7AA-021E9BCCAFA8}" type="sibTrans" cxnId="{1060AD1E-C7DD-41FF-9645-8593028D76EB}">
      <dgm:prSet/>
      <dgm:spPr/>
      <dgm:t>
        <a:bodyPr/>
        <a:lstStyle/>
        <a:p>
          <a:endParaRPr lang="it-IT"/>
        </a:p>
      </dgm:t>
    </dgm:pt>
    <dgm:pt modelId="{DC298C3E-1D42-4C29-94EB-AB0C09778DCA}">
      <dgm:prSet custT="1"/>
      <dgm:spPr/>
      <dgm:t>
        <a:bodyPr/>
        <a:lstStyle/>
        <a:p>
          <a:pPr>
            <a:lnSpc>
              <a:spcPct val="100000"/>
            </a:lnSpc>
            <a:spcAft>
              <a:spcPts val="0"/>
            </a:spcAft>
          </a:pPr>
          <a:r>
            <a:rPr lang="it-IT" sz="1400" dirty="0">
              <a:effectLst/>
              <a:latin typeface="+mj-lt"/>
              <a:ea typeface="Calibri" panose="020F0502020204030204" pitchFamily="34" charset="0"/>
              <a:cs typeface="Times New Roman" panose="02020603050405020304" pitchFamily="18" charset="0"/>
            </a:rPr>
            <a:t>Clima di classe positivo</a:t>
          </a:r>
        </a:p>
        <a:p>
          <a:pPr>
            <a:lnSpc>
              <a:spcPct val="100000"/>
            </a:lnSpc>
            <a:spcAft>
              <a:spcPts val="0"/>
            </a:spcAft>
            <a:buFont typeface="Symbol" panose="05050102010706020507" pitchFamily="18" charset="2"/>
            <a:buNone/>
          </a:pPr>
          <a:r>
            <a:rPr lang="it-IT" sz="1400" dirty="0">
              <a:effectLst/>
              <a:latin typeface="+mj-lt"/>
              <a:ea typeface="Calibri" panose="020F0502020204030204" pitchFamily="34" charset="0"/>
              <a:cs typeface="Times New Roman" panose="02020603050405020304" pitchFamily="18" charset="0"/>
            </a:rPr>
            <a:t>Didattica attiva e laboratoriale </a:t>
          </a:r>
        </a:p>
        <a:p>
          <a:pPr>
            <a:lnSpc>
              <a:spcPct val="100000"/>
            </a:lnSpc>
            <a:spcAft>
              <a:spcPts val="0"/>
            </a:spcAft>
            <a:buFont typeface="Symbol" panose="05050102010706020507" pitchFamily="18" charset="2"/>
            <a:buNone/>
          </a:pPr>
          <a:r>
            <a:rPr lang="it-IT" sz="1400" dirty="0">
              <a:effectLst/>
              <a:latin typeface="+mj-lt"/>
              <a:ea typeface="Calibri" panose="020F0502020204030204" pitchFamily="34" charset="0"/>
              <a:cs typeface="Times New Roman" panose="02020603050405020304" pitchFamily="18" charset="0"/>
            </a:rPr>
            <a:t>Lavoro nel piccolo gruppo (gruppi  eterogenei)</a:t>
          </a:r>
        </a:p>
        <a:p>
          <a:pPr>
            <a:lnSpc>
              <a:spcPct val="100000"/>
            </a:lnSpc>
            <a:spcAft>
              <a:spcPts val="0"/>
            </a:spcAft>
            <a:buFont typeface="Symbol" panose="05050102010706020507" pitchFamily="18" charset="2"/>
            <a:buNone/>
          </a:pPr>
          <a:r>
            <a:rPr lang="it-IT" sz="1400" dirty="0">
              <a:effectLst/>
              <a:latin typeface="+mj-lt"/>
              <a:ea typeface="Calibri" panose="020F0502020204030204" pitchFamily="34" charset="0"/>
              <a:cs typeface="Times New Roman" panose="02020603050405020304" pitchFamily="18" charset="0"/>
            </a:rPr>
            <a:t>Cooperative learning</a:t>
          </a:r>
        </a:p>
        <a:p>
          <a:pPr>
            <a:lnSpc>
              <a:spcPct val="100000"/>
            </a:lnSpc>
            <a:spcAft>
              <a:spcPts val="0"/>
            </a:spcAft>
            <a:buFont typeface="Symbol" panose="05050102010706020507" pitchFamily="18" charset="2"/>
            <a:buNone/>
          </a:pPr>
          <a:r>
            <a:rPr lang="it-IT" sz="1400" dirty="0">
              <a:effectLst/>
              <a:latin typeface="+mj-lt"/>
              <a:ea typeface="Calibri" panose="020F0502020204030204" pitchFamily="34" charset="0"/>
              <a:cs typeface="Times New Roman" panose="02020603050405020304" pitchFamily="18" charset="0"/>
            </a:rPr>
            <a:t>Didattica metacognitiva</a:t>
          </a:r>
        </a:p>
        <a:p>
          <a:pPr>
            <a:lnSpc>
              <a:spcPct val="100000"/>
            </a:lnSpc>
            <a:spcAft>
              <a:spcPts val="0"/>
            </a:spcAft>
            <a:buFont typeface="Symbol" panose="05050102010706020507" pitchFamily="18" charset="2"/>
            <a:buNone/>
          </a:pPr>
          <a:r>
            <a:rPr lang="it-IT" sz="1400" dirty="0">
              <a:effectLst/>
              <a:latin typeface="+mj-lt"/>
              <a:ea typeface="Calibri" panose="020F0502020204030204" pitchFamily="34" charset="0"/>
              <a:cs typeface="Times New Roman" panose="02020603050405020304" pitchFamily="18" charset="0"/>
            </a:rPr>
            <a:t>Peer </a:t>
          </a:r>
          <a:r>
            <a:rPr lang="it-IT" sz="1400" dirty="0" err="1">
              <a:effectLst/>
              <a:latin typeface="+mj-lt"/>
              <a:ea typeface="Calibri" panose="020F0502020204030204" pitchFamily="34" charset="0"/>
              <a:cs typeface="Times New Roman" panose="02020603050405020304" pitchFamily="18" charset="0"/>
            </a:rPr>
            <a:t>education</a:t>
          </a:r>
          <a:r>
            <a:rPr lang="it-IT" sz="1400" dirty="0">
              <a:effectLst/>
              <a:latin typeface="+mj-lt"/>
              <a:ea typeface="Calibri" panose="020F0502020204030204" pitchFamily="34" charset="0"/>
              <a:cs typeface="Times New Roman" panose="02020603050405020304" pitchFamily="18" charset="0"/>
            </a:rPr>
            <a:t> e tutoring</a:t>
          </a:r>
        </a:p>
      </dgm:t>
    </dgm:pt>
    <dgm:pt modelId="{AA91D0EA-4AB0-441C-961D-34EE8281C62E}" type="sibTrans" cxnId="{3B8E32B0-0366-418F-B371-F254B6559F52}">
      <dgm:prSet/>
      <dgm:spPr/>
      <dgm:t>
        <a:bodyPr/>
        <a:lstStyle/>
        <a:p>
          <a:endParaRPr lang="it-IT"/>
        </a:p>
      </dgm:t>
    </dgm:pt>
    <dgm:pt modelId="{E52684AA-2418-46EF-B1CF-773E6E826771}" type="parTrans" cxnId="{3B8E32B0-0366-418F-B371-F254B6559F52}">
      <dgm:prSet/>
      <dgm:spPr/>
      <dgm:t>
        <a:bodyPr/>
        <a:lstStyle/>
        <a:p>
          <a:endParaRPr lang="it-IT" sz="1200"/>
        </a:p>
      </dgm:t>
    </dgm:pt>
    <dgm:pt modelId="{FBEFBE5D-25AD-4220-88E8-54B210268C76}" type="pres">
      <dgm:prSet presAssocID="{7B0BA6A1-6B7C-40FB-B714-E4E5296DD200}" presName="hierChild1" presStyleCnt="0">
        <dgm:presLayoutVars>
          <dgm:orgChart val="1"/>
          <dgm:chPref val="1"/>
          <dgm:dir/>
          <dgm:animOne val="branch"/>
          <dgm:animLvl val="lvl"/>
          <dgm:resizeHandles/>
        </dgm:presLayoutVars>
      </dgm:prSet>
      <dgm:spPr/>
    </dgm:pt>
    <dgm:pt modelId="{48D530D7-C9CE-4BA8-8768-8DE229CD74F8}" type="pres">
      <dgm:prSet presAssocID="{6F752AC5-C2FC-43E7-A10C-2D037E915C1B}" presName="hierRoot1" presStyleCnt="0">
        <dgm:presLayoutVars>
          <dgm:hierBranch val="init"/>
        </dgm:presLayoutVars>
      </dgm:prSet>
      <dgm:spPr/>
    </dgm:pt>
    <dgm:pt modelId="{E7CAB91E-5E2F-44F8-A2EC-F7E48B25F48C}" type="pres">
      <dgm:prSet presAssocID="{6F752AC5-C2FC-43E7-A10C-2D037E915C1B}" presName="rootComposite1" presStyleCnt="0"/>
      <dgm:spPr/>
    </dgm:pt>
    <dgm:pt modelId="{B2510626-F41F-47FA-86D5-4439B7925F1F}" type="pres">
      <dgm:prSet presAssocID="{6F752AC5-C2FC-43E7-A10C-2D037E915C1B}" presName="rootText1" presStyleLbl="node0" presStyleIdx="0" presStyleCnt="1" custScaleX="121936" custLinFactNeighborX="0" custLinFactNeighborY="-29237">
        <dgm:presLayoutVars>
          <dgm:chPref val="3"/>
        </dgm:presLayoutVars>
      </dgm:prSet>
      <dgm:spPr/>
    </dgm:pt>
    <dgm:pt modelId="{DB323282-BDB1-423F-B86B-68AD882A3B1A}" type="pres">
      <dgm:prSet presAssocID="{6F752AC5-C2FC-43E7-A10C-2D037E915C1B}" presName="rootConnector1" presStyleLbl="node1" presStyleIdx="0" presStyleCnt="0"/>
      <dgm:spPr/>
    </dgm:pt>
    <dgm:pt modelId="{9DCCEBE7-F4B3-40E0-9012-E6D326B8F0D2}" type="pres">
      <dgm:prSet presAssocID="{6F752AC5-C2FC-43E7-A10C-2D037E915C1B}" presName="hierChild2" presStyleCnt="0"/>
      <dgm:spPr/>
    </dgm:pt>
    <dgm:pt modelId="{F2F818BA-AA78-4DA6-86BB-AF7A5D8A1336}" type="pres">
      <dgm:prSet presAssocID="{FAE4806A-B9DB-436F-9CCA-56177C88AA1A}" presName="Name37" presStyleLbl="parChTrans1D2" presStyleIdx="0" presStyleCnt="4" custSzX="3476380"/>
      <dgm:spPr/>
    </dgm:pt>
    <dgm:pt modelId="{B8EF2A07-7230-460E-9AA3-07B1ABB4F468}" type="pres">
      <dgm:prSet presAssocID="{E1FAD2B6-802C-4682-836F-5E80E98AECC1}" presName="hierRoot2" presStyleCnt="0">
        <dgm:presLayoutVars>
          <dgm:hierBranch val="init"/>
        </dgm:presLayoutVars>
      </dgm:prSet>
      <dgm:spPr/>
    </dgm:pt>
    <dgm:pt modelId="{DF3B1F07-B796-4EFA-8AB2-F2C1536E5D20}" type="pres">
      <dgm:prSet presAssocID="{E1FAD2B6-802C-4682-836F-5E80E98AECC1}" presName="rootComposite" presStyleCnt="0"/>
      <dgm:spPr/>
    </dgm:pt>
    <dgm:pt modelId="{F6B1474B-1AAF-4E25-9CBE-3B5DB4CACF6E}" type="pres">
      <dgm:prSet presAssocID="{E1FAD2B6-802C-4682-836F-5E80E98AECC1}" presName="rootText" presStyleLbl="node2" presStyleIdx="0" presStyleCnt="3" custScaleX="121936" custLinFactNeighborX="0" custLinFactNeighborY="-29237">
        <dgm:presLayoutVars>
          <dgm:chPref val="3"/>
        </dgm:presLayoutVars>
      </dgm:prSet>
      <dgm:spPr/>
    </dgm:pt>
    <dgm:pt modelId="{80CB7265-0A8D-4FE0-8BD3-9BFB50002E8F}" type="pres">
      <dgm:prSet presAssocID="{E1FAD2B6-802C-4682-836F-5E80E98AECC1}" presName="rootConnector" presStyleLbl="node2" presStyleIdx="0" presStyleCnt="3"/>
      <dgm:spPr/>
    </dgm:pt>
    <dgm:pt modelId="{CD329518-A208-4627-AE9A-9BEEA2489FED}" type="pres">
      <dgm:prSet presAssocID="{E1FAD2B6-802C-4682-836F-5E80E98AECC1}" presName="hierChild4" presStyleCnt="0"/>
      <dgm:spPr/>
    </dgm:pt>
    <dgm:pt modelId="{7EBEE956-F35F-4FEE-84C6-EF76B251F617}" type="pres">
      <dgm:prSet presAssocID="{2DFBE906-8678-487B-B17C-65F32D09D4DC}" presName="Name37" presStyleLbl="parChTrans1D3" presStyleIdx="0" presStyleCnt="3" custSzX="552824"/>
      <dgm:spPr/>
    </dgm:pt>
    <dgm:pt modelId="{C5913257-D302-4A48-991B-B1EC4347BF86}" type="pres">
      <dgm:prSet presAssocID="{B7E222FC-CEA5-4A7C-92BE-E603A283AB2C}" presName="hierRoot2" presStyleCnt="0">
        <dgm:presLayoutVars>
          <dgm:hierBranch val="init"/>
        </dgm:presLayoutVars>
      </dgm:prSet>
      <dgm:spPr/>
    </dgm:pt>
    <dgm:pt modelId="{99C1B7BB-E4EA-4682-89E6-3A268CD877B4}" type="pres">
      <dgm:prSet presAssocID="{B7E222FC-CEA5-4A7C-92BE-E603A283AB2C}" presName="rootComposite" presStyleCnt="0"/>
      <dgm:spPr/>
    </dgm:pt>
    <dgm:pt modelId="{5155BB83-4434-4A55-9E2A-3773B5EAA0E4}" type="pres">
      <dgm:prSet presAssocID="{B7E222FC-CEA5-4A7C-92BE-E603A283AB2C}" presName="rootText" presStyleLbl="node3" presStyleIdx="0" presStyleCnt="3" custScaleX="121936" custScaleY="299537" custLinFactNeighborX="4466" custLinFactNeighborY="-29171">
        <dgm:presLayoutVars>
          <dgm:chPref val="3"/>
        </dgm:presLayoutVars>
      </dgm:prSet>
      <dgm:spPr/>
    </dgm:pt>
    <dgm:pt modelId="{5E0F4001-7CAE-42AA-8752-D218A8D3DAA5}" type="pres">
      <dgm:prSet presAssocID="{B7E222FC-CEA5-4A7C-92BE-E603A283AB2C}" presName="rootConnector" presStyleLbl="node3" presStyleIdx="0" presStyleCnt="3"/>
      <dgm:spPr/>
    </dgm:pt>
    <dgm:pt modelId="{3DDAC369-5675-4B46-9878-757AB1728D7A}" type="pres">
      <dgm:prSet presAssocID="{B7E222FC-CEA5-4A7C-92BE-E603A283AB2C}" presName="hierChild4" presStyleCnt="0"/>
      <dgm:spPr/>
    </dgm:pt>
    <dgm:pt modelId="{90B28EAF-B2E6-46CA-A1F6-9D9DF0D9FF8D}" type="pres">
      <dgm:prSet presAssocID="{B7E222FC-CEA5-4A7C-92BE-E603A283AB2C}" presName="hierChild5" presStyleCnt="0"/>
      <dgm:spPr/>
    </dgm:pt>
    <dgm:pt modelId="{9368F80D-2951-4A02-998C-48F638CD15A4}" type="pres">
      <dgm:prSet presAssocID="{E1FAD2B6-802C-4682-836F-5E80E98AECC1}" presName="hierChild5" presStyleCnt="0"/>
      <dgm:spPr/>
    </dgm:pt>
    <dgm:pt modelId="{F6F32A1E-1165-41DF-9B37-F2DB4911735E}" type="pres">
      <dgm:prSet presAssocID="{E9139E89-E6D8-40D6-AD43-607A00350339}" presName="Name37" presStyleLbl="parChTrans1D2" presStyleIdx="1" presStyleCnt="4" custSzX="111497"/>
      <dgm:spPr/>
    </dgm:pt>
    <dgm:pt modelId="{34FABF88-7F6B-4609-BC00-EC20FE0A3CEA}" type="pres">
      <dgm:prSet presAssocID="{280A043C-7DD1-4F88-B9D1-B549AAED8793}" presName="hierRoot2" presStyleCnt="0">
        <dgm:presLayoutVars>
          <dgm:hierBranch val="init"/>
        </dgm:presLayoutVars>
      </dgm:prSet>
      <dgm:spPr/>
    </dgm:pt>
    <dgm:pt modelId="{DE5B28EE-7035-46D1-8948-B0B397E1E5E5}" type="pres">
      <dgm:prSet presAssocID="{280A043C-7DD1-4F88-B9D1-B549AAED8793}" presName="rootComposite" presStyleCnt="0"/>
      <dgm:spPr/>
    </dgm:pt>
    <dgm:pt modelId="{B594CFBE-88EE-4785-8ECF-DD03E28F7F1E}" type="pres">
      <dgm:prSet presAssocID="{280A043C-7DD1-4F88-B9D1-B549AAED8793}" presName="rootText" presStyleLbl="node2" presStyleIdx="1" presStyleCnt="3" custScaleX="121936" custLinFactNeighborX="20038" custLinFactNeighborY="-33570">
        <dgm:presLayoutVars>
          <dgm:chPref val="3"/>
        </dgm:presLayoutVars>
      </dgm:prSet>
      <dgm:spPr/>
    </dgm:pt>
    <dgm:pt modelId="{A0FE2C5D-6C3D-4E2B-9706-6D8298226925}" type="pres">
      <dgm:prSet presAssocID="{280A043C-7DD1-4F88-B9D1-B549AAED8793}" presName="rootConnector" presStyleLbl="node2" presStyleIdx="1" presStyleCnt="3"/>
      <dgm:spPr/>
    </dgm:pt>
    <dgm:pt modelId="{D9728364-47C5-4428-B158-D84A6282FF89}" type="pres">
      <dgm:prSet presAssocID="{280A043C-7DD1-4F88-B9D1-B549AAED8793}" presName="hierChild4" presStyleCnt="0"/>
      <dgm:spPr/>
    </dgm:pt>
    <dgm:pt modelId="{BCAAC940-B584-4ED3-858E-FAE9A9204667}" type="pres">
      <dgm:prSet presAssocID="{F7DA7BC7-6FEB-46C8-BAA2-44BF2F03E8B3}" presName="Name37" presStyleLbl="parChTrans1D3" presStyleIdx="1" presStyleCnt="3" custSzX="425992"/>
      <dgm:spPr/>
    </dgm:pt>
    <dgm:pt modelId="{4856AD38-7299-4E5A-A325-188BD98E2D41}" type="pres">
      <dgm:prSet presAssocID="{4583B846-7603-4242-BAB4-2F6DFE98C37B}" presName="hierRoot2" presStyleCnt="0">
        <dgm:presLayoutVars>
          <dgm:hierBranch val="init"/>
        </dgm:presLayoutVars>
      </dgm:prSet>
      <dgm:spPr/>
    </dgm:pt>
    <dgm:pt modelId="{249ECBD0-9C5E-4610-951C-406D0C4A2D38}" type="pres">
      <dgm:prSet presAssocID="{4583B846-7603-4242-BAB4-2F6DFE98C37B}" presName="rootComposite" presStyleCnt="0"/>
      <dgm:spPr/>
    </dgm:pt>
    <dgm:pt modelId="{3CD82AF6-97DB-49C7-8DD5-5E25083B7C41}" type="pres">
      <dgm:prSet presAssocID="{4583B846-7603-4242-BAB4-2F6DFE98C37B}" presName="rootText" presStyleLbl="node3" presStyleIdx="1" presStyleCnt="3" custScaleX="153160" custScaleY="322523" custLinFactNeighborX="16347" custLinFactNeighborY="-54034">
        <dgm:presLayoutVars>
          <dgm:chPref val="3"/>
        </dgm:presLayoutVars>
      </dgm:prSet>
      <dgm:spPr/>
    </dgm:pt>
    <dgm:pt modelId="{BE7D25E4-8C38-44C1-B3F0-D5F90DAC553D}" type="pres">
      <dgm:prSet presAssocID="{4583B846-7603-4242-BAB4-2F6DFE98C37B}" presName="rootConnector" presStyleLbl="node3" presStyleIdx="1" presStyleCnt="3"/>
      <dgm:spPr/>
    </dgm:pt>
    <dgm:pt modelId="{311C9DBD-8D7C-43E3-95D7-9541C667199E}" type="pres">
      <dgm:prSet presAssocID="{4583B846-7603-4242-BAB4-2F6DFE98C37B}" presName="hierChild4" presStyleCnt="0"/>
      <dgm:spPr/>
    </dgm:pt>
    <dgm:pt modelId="{99F4CCCC-887E-4816-8369-B9E4B9051448}" type="pres">
      <dgm:prSet presAssocID="{4583B846-7603-4242-BAB4-2F6DFE98C37B}" presName="hierChild5" presStyleCnt="0"/>
      <dgm:spPr/>
    </dgm:pt>
    <dgm:pt modelId="{184BA7B9-B948-4198-AC13-F9C2C741870D}" type="pres">
      <dgm:prSet presAssocID="{280A043C-7DD1-4F88-B9D1-B549AAED8793}" presName="hierChild5" presStyleCnt="0"/>
      <dgm:spPr/>
    </dgm:pt>
    <dgm:pt modelId="{A8E83ED5-D633-4A4E-8E17-E6C6041DAC90}" type="pres">
      <dgm:prSet presAssocID="{A81331EB-6ACC-44C3-BEAF-4C027285FED2}" presName="Name37" presStyleLbl="parChTrans1D2" presStyleIdx="2" presStyleCnt="4" custSzX="3476380"/>
      <dgm:spPr/>
    </dgm:pt>
    <dgm:pt modelId="{DF3FEE01-83F0-4522-9638-15AB27C37F1C}" type="pres">
      <dgm:prSet presAssocID="{A1834330-343B-4E36-BC1E-7CAF8D96831F}" presName="hierRoot2" presStyleCnt="0">
        <dgm:presLayoutVars>
          <dgm:hierBranch val="init"/>
        </dgm:presLayoutVars>
      </dgm:prSet>
      <dgm:spPr/>
    </dgm:pt>
    <dgm:pt modelId="{0744F49E-12CF-4F6F-936D-535EEA6C6209}" type="pres">
      <dgm:prSet presAssocID="{A1834330-343B-4E36-BC1E-7CAF8D96831F}" presName="rootComposite" presStyleCnt="0"/>
      <dgm:spPr/>
    </dgm:pt>
    <dgm:pt modelId="{D1224D27-00A7-49EA-8027-B547B7E4DCF6}" type="pres">
      <dgm:prSet presAssocID="{A1834330-343B-4E36-BC1E-7CAF8D96831F}" presName="rootText" presStyleLbl="node2" presStyleIdx="2" presStyleCnt="3" custScaleX="121936" custLinFactNeighborX="27620" custLinFactNeighborY="-31403">
        <dgm:presLayoutVars>
          <dgm:chPref val="3"/>
        </dgm:presLayoutVars>
      </dgm:prSet>
      <dgm:spPr/>
    </dgm:pt>
    <dgm:pt modelId="{F246B569-5916-410E-8AF1-7C5494402368}" type="pres">
      <dgm:prSet presAssocID="{A1834330-343B-4E36-BC1E-7CAF8D96831F}" presName="rootConnector" presStyleLbl="node2" presStyleIdx="2" presStyleCnt="3"/>
      <dgm:spPr/>
    </dgm:pt>
    <dgm:pt modelId="{021C0EE6-020C-4491-A2F3-6636B150CFFE}" type="pres">
      <dgm:prSet presAssocID="{A1834330-343B-4E36-BC1E-7CAF8D96831F}" presName="hierChild4" presStyleCnt="0"/>
      <dgm:spPr/>
    </dgm:pt>
    <dgm:pt modelId="{DDFDE479-6C6C-4D94-97D6-8D95C32E5D49}" type="pres">
      <dgm:prSet presAssocID="{E52684AA-2418-46EF-B1CF-773E6E826771}" presName="Name37" presStyleLbl="parChTrans1D3" presStyleIdx="2" presStyleCnt="3" custSzX="1840791"/>
      <dgm:spPr/>
    </dgm:pt>
    <dgm:pt modelId="{E9D60B80-45D4-402F-8E03-42C7A7A7A89E}" type="pres">
      <dgm:prSet presAssocID="{DC298C3E-1D42-4C29-94EB-AB0C09778DCA}" presName="hierRoot2" presStyleCnt="0">
        <dgm:presLayoutVars>
          <dgm:hierBranch val="init"/>
        </dgm:presLayoutVars>
      </dgm:prSet>
      <dgm:spPr/>
    </dgm:pt>
    <dgm:pt modelId="{E43B93EB-2C42-40C5-8ABB-0E9C508527B3}" type="pres">
      <dgm:prSet presAssocID="{DC298C3E-1D42-4C29-94EB-AB0C09778DCA}" presName="rootComposite" presStyleCnt="0"/>
      <dgm:spPr/>
    </dgm:pt>
    <dgm:pt modelId="{58EC6479-F9C7-4EA4-B9F7-8C3BFDCCA1FF}" type="pres">
      <dgm:prSet presAssocID="{DC298C3E-1D42-4C29-94EB-AB0C09778DCA}" presName="rootText" presStyleLbl="node3" presStyleIdx="2" presStyleCnt="3" custScaleX="147291" custScaleY="293539" custLinFactNeighborX="49818" custLinFactNeighborY="-34136">
        <dgm:presLayoutVars>
          <dgm:chPref val="3"/>
        </dgm:presLayoutVars>
      </dgm:prSet>
      <dgm:spPr/>
    </dgm:pt>
    <dgm:pt modelId="{56B1C5B8-3BDC-4C11-86E3-137C492ABECB}" type="pres">
      <dgm:prSet presAssocID="{DC298C3E-1D42-4C29-94EB-AB0C09778DCA}" presName="rootConnector" presStyleLbl="node3" presStyleIdx="2" presStyleCnt="3"/>
      <dgm:spPr/>
    </dgm:pt>
    <dgm:pt modelId="{30807108-3F6F-4BDC-8532-F882910F2272}" type="pres">
      <dgm:prSet presAssocID="{DC298C3E-1D42-4C29-94EB-AB0C09778DCA}" presName="hierChild4" presStyleCnt="0"/>
      <dgm:spPr/>
    </dgm:pt>
    <dgm:pt modelId="{286957B2-5592-4DA6-82DD-C46AD99E5E54}" type="pres">
      <dgm:prSet presAssocID="{DC298C3E-1D42-4C29-94EB-AB0C09778DCA}" presName="hierChild5" presStyleCnt="0"/>
      <dgm:spPr/>
    </dgm:pt>
    <dgm:pt modelId="{2A39DE8E-E721-4295-91A2-4BF6CF3EC252}" type="pres">
      <dgm:prSet presAssocID="{A1834330-343B-4E36-BC1E-7CAF8D96831F}" presName="hierChild5" presStyleCnt="0"/>
      <dgm:spPr/>
    </dgm:pt>
    <dgm:pt modelId="{26469D16-1DE9-48B1-91C0-D3B6942E617C}" type="pres">
      <dgm:prSet presAssocID="{6F752AC5-C2FC-43E7-A10C-2D037E915C1B}" presName="hierChild3" presStyleCnt="0"/>
      <dgm:spPr/>
    </dgm:pt>
    <dgm:pt modelId="{E08F7EBF-6EA6-4060-9377-11C7E3DEC765}" type="pres">
      <dgm:prSet presAssocID="{D8399305-749C-47F1-99AD-47C8751D4292}" presName="Name111" presStyleLbl="parChTrans1D2" presStyleIdx="3" presStyleCnt="4" custSzX="298194"/>
      <dgm:spPr/>
    </dgm:pt>
    <dgm:pt modelId="{F798EE68-52DF-4EF1-AAFE-8BF74B61C060}" type="pres">
      <dgm:prSet presAssocID="{14AE1BA0-1733-4E68-B0CC-CFEE400A0A76}" presName="hierRoot3" presStyleCnt="0">
        <dgm:presLayoutVars>
          <dgm:hierBranch val="init"/>
        </dgm:presLayoutVars>
      </dgm:prSet>
      <dgm:spPr/>
    </dgm:pt>
    <dgm:pt modelId="{741684C8-3835-4B75-9B08-A83AEC64146B}" type="pres">
      <dgm:prSet presAssocID="{14AE1BA0-1733-4E68-B0CC-CFEE400A0A76}" presName="rootComposite3" presStyleCnt="0"/>
      <dgm:spPr/>
    </dgm:pt>
    <dgm:pt modelId="{BF76C204-EA9B-47C7-BD7D-3A20D1C204AE}" type="pres">
      <dgm:prSet presAssocID="{14AE1BA0-1733-4E68-B0CC-CFEE400A0A76}" presName="rootText3" presStyleLbl="asst1" presStyleIdx="0" presStyleCnt="1" custScaleX="121936" custLinFactNeighborX="0" custLinFactNeighborY="-29237">
        <dgm:presLayoutVars>
          <dgm:chPref val="3"/>
        </dgm:presLayoutVars>
      </dgm:prSet>
      <dgm:spPr/>
    </dgm:pt>
    <dgm:pt modelId="{7B75319A-2C25-415E-B019-2C421D8B051A}" type="pres">
      <dgm:prSet presAssocID="{14AE1BA0-1733-4E68-B0CC-CFEE400A0A76}" presName="rootConnector3" presStyleLbl="asst1" presStyleIdx="0" presStyleCnt="1"/>
      <dgm:spPr/>
    </dgm:pt>
    <dgm:pt modelId="{72C8580D-54E4-48C6-B6F8-686968791251}" type="pres">
      <dgm:prSet presAssocID="{14AE1BA0-1733-4E68-B0CC-CFEE400A0A76}" presName="hierChild6" presStyleCnt="0"/>
      <dgm:spPr/>
    </dgm:pt>
    <dgm:pt modelId="{EC7EE613-FBD9-4751-8672-1CE1999C0DBF}" type="pres">
      <dgm:prSet presAssocID="{14AE1BA0-1733-4E68-B0CC-CFEE400A0A76}" presName="hierChild7" presStyleCnt="0"/>
      <dgm:spPr/>
    </dgm:pt>
  </dgm:ptLst>
  <dgm:cxnLst>
    <dgm:cxn modelId="{A4910B00-07C9-41A7-842D-720E4AA3EE7A}" srcId="{7B0BA6A1-6B7C-40FB-B714-E4E5296DD200}" destId="{6F752AC5-C2FC-43E7-A10C-2D037E915C1B}" srcOrd="0" destOrd="0" parTransId="{EAB86349-6510-428D-ACF4-9BF6BD8635C0}" sibTransId="{9FEA9646-677B-4156-99F8-6E8C41B19455}"/>
    <dgm:cxn modelId="{325AD400-038A-4C25-A81A-5599C054870A}" srcId="{6F752AC5-C2FC-43E7-A10C-2D037E915C1B}" destId="{E1FAD2B6-802C-4682-836F-5E80E98AECC1}" srcOrd="1" destOrd="0" parTransId="{FAE4806A-B9DB-436F-9CCA-56177C88AA1A}" sibTransId="{7A31C869-FBED-4E60-AAD9-3D8C62392674}"/>
    <dgm:cxn modelId="{93071C01-679B-4F80-A3E4-100ACEFEAE9D}" type="presOf" srcId="{F7DA7BC7-6FEB-46C8-BAA2-44BF2F03E8B3}" destId="{BCAAC940-B584-4ED3-858E-FAE9A9204667}" srcOrd="0" destOrd="0" presId="urn:microsoft.com/office/officeart/2005/8/layout/orgChart1"/>
    <dgm:cxn modelId="{F8D24E08-B72B-4D72-BC3F-28424E4FB4A5}" type="presOf" srcId="{E1FAD2B6-802C-4682-836F-5E80E98AECC1}" destId="{F6B1474B-1AAF-4E25-9CBE-3B5DB4CACF6E}" srcOrd="0" destOrd="0" presId="urn:microsoft.com/office/officeart/2005/8/layout/orgChart1"/>
    <dgm:cxn modelId="{C880D811-913E-4F92-9A55-A058DDC213CD}" type="presOf" srcId="{A1834330-343B-4E36-BC1E-7CAF8D96831F}" destId="{F246B569-5916-410E-8AF1-7C5494402368}" srcOrd="1" destOrd="0" presId="urn:microsoft.com/office/officeart/2005/8/layout/orgChart1"/>
    <dgm:cxn modelId="{A6EDAB1D-550D-4DEA-9396-A9EC5808E52E}" type="presOf" srcId="{DC298C3E-1D42-4C29-94EB-AB0C09778DCA}" destId="{56B1C5B8-3BDC-4C11-86E3-137C492ABECB}" srcOrd="1" destOrd="0" presId="urn:microsoft.com/office/officeart/2005/8/layout/orgChart1"/>
    <dgm:cxn modelId="{1060AD1E-C7DD-41FF-9645-8593028D76EB}" srcId="{280A043C-7DD1-4F88-B9D1-B549AAED8793}" destId="{4583B846-7603-4242-BAB4-2F6DFE98C37B}" srcOrd="0" destOrd="0" parTransId="{F7DA7BC7-6FEB-46C8-BAA2-44BF2F03E8B3}" sibTransId="{EF31F545-C879-4BE7-A7AA-021E9BCCAFA8}"/>
    <dgm:cxn modelId="{900B7829-912A-4703-9DAC-0BFD1949A52D}" type="presOf" srcId="{E9139E89-E6D8-40D6-AD43-607A00350339}" destId="{F6F32A1E-1165-41DF-9B37-F2DB4911735E}" srcOrd="0" destOrd="0" presId="urn:microsoft.com/office/officeart/2005/8/layout/orgChart1"/>
    <dgm:cxn modelId="{7FEABB2D-857F-4F86-ACE4-EA509E92EE62}" srcId="{6F752AC5-C2FC-43E7-A10C-2D037E915C1B}" destId="{A1834330-343B-4E36-BC1E-7CAF8D96831F}" srcOrd="3" destOrd="0" parTransId="{A81331EB-6ACC-44C3-BEAF-4C027285FED2}" sibTransId="{076D2763-2B45-4EF9-82A0-32921E63F85E}"/>
    <dgm:cxn modelId="{740E0A68-9ECE-445D-8D7C-98545E12A38E}" srcId="{6F752AC5-C2FC-43E7-A10C-2D037E915C1B}" destId="{14AE1BA0-1733-4E68-B0CC-CFEE400A0A76}" srcOrd="0" destOrd="0" parTransId="{D8399305-749C-47F1-99AD-47C8751D4292}" sibTransId="{2302D612-3826-4DEA-B7AA-0F3822073C22}"/>
    <dgm:cxn modelId="{B36E2A48-30D4-4D2C-91EE-5CE20894B0C7}" type="presOf" srcId="{280A043C-7DD1-4F88-B9D1-B549AAED8793}" destId="{A0FE2C5D-6C3D-4E2B-9706-6D8298226925}" srcOrd="1" destOrd="0" presId="urn:microsoft.com/office/officeart/2005/8/layout/orgChart1"/>
    <dgm:cxn modelId="{5770644D-DE5D-464B-97ED-7AB3E132410B}" type="presOf" srcId="{E1FAD2B6-802C-4682-836F-5E80E98AECC1}" destId="{80CB7265-0A8D-4FE0-8BD3-9BFB50002E8F}" srcOrd="1" destOrd="0" presId="urn:microsoft.com/office/officeart/2005/8/layout/orgChart1"/>
    <dgm:cxn modelId="{CA8E1854-C1E2-4409-BD27-385D03BDCC1B}" type="presOf" srcId="{B7E222FC-CEA5-4A7C-92BE-E603A283AB2C}" destId="{5155BB83-4434-4A55-9E2A-3773B5EAA0E4}" srcOrd="0" destOrd="0" presId="urn:microsoft.com/office/officeart/2005/8/layout/orgChart1"/>
    <dgm:cxn modelId="{D6E2D955-1BAB-4958-84CE-55BB68D41E45}" type="presOf" srcId="{B7E222FC-CEA5-4A7C-92BE-E603A283AB2C}" destId="{5E0F4001-7CAE-42AA-8752-D218A8D3DAA5}" srcOrd="1" destOrd="0" presId="urn:microsoft.com/office/officeart/2005/8/layout/orgChart1"/>
    <dgm:cxn modelId="{CFDF1177-83ED-4D6F-A5FE-981D0010016B}" type="presOf" srcId="{14AE1BA0-1733-4E68-B0CC-CFEE400A0A76}" destId="{BF76C204-EA9B-47C7-BD7D-3A20D1C204AE}" srcOrd="0" destOrd="0" presId="urn:microsoft.com/office/officeart/2005/8/layout/orgChart1"/>
    <dgm:cxn modelId="{8718157F-DAF6-44BB-B0FA-5EF64D480390}" type="presOf" srcId="{6F752AC5-C2FC-43E7-A10C-2D037E915C1B}" destId="{DB323282-BDB1-423F-B86B-68AD882A3B1A}" srcOrd="1" destOrd="0" presId="urn:microsoft.com/office/officeart/2005/8/layout/orgChart1"/>
    <dgm:cxn modelId="{482E4C90-2732-4538-B6EB-C770AAC8E1F7}" type="presOf" srcId="{6F752AC5-C2FC-43E7-A10C-2D037E915C1B}" destId="{B2510626-F41F-47FA-86D5-4439B7925F1F}" srcOrd="0" destOrd="0" presId="urn:microsoft.com/office/officeart/2005/8/layout/orgChart1"/>
    <dgm:cxn modelId="{F78A7D90-A8AB-440C-9A97-0BAB7BB42D11}" type="presOf" srcId="{4583B846-7603-4242-BAB4-2F6DFE98C37B}" destId="{3CD82AF6-97DB-49C7-8DD5-5E25083B7C41}" srcOrd="0" destOrd="0" presId="urn:microsoft.com/office/officeart/2005/8/layout/orgChart1"/>
    <dgm:cxn modelId="{C20AF49B-BB1E-46BA-862C-78A14BD89B92}" srcId="{6F752AC5-C2FC-43E7-A10C-2D037E915C1B}" destId="{280A043C-7DD1-4F88-B9D1-B549AAED8793}" srcOrd="2" destOrd="0" parTransId="{E9139E89-E6D8-40D6-AD43-607A00350339}" sibTransId="{9747C062-C0C9-4531-898B-69153C446B0E}"/>
    <dgm:cxn modelId="{BB1B1AA2-364F-40DF-9B1A-062CE1D2FF91}" type="presOf" srcId="{14AE1BA0-1733-4E68-B0CC-CFEE400A0A76}" destId="{7B75319A-2C25-415E-B019-2C421D8B051A}" srcOrd="1" destOrd="0" presId="urn:microsoft.com/office/officeart/2005/8/layout/orgChart1"/>
    <dgm:cxn modelId="{E83E5EA8-DD43-4C95-8D53-A74CCA0C7477}" type="presOf" srcId="{FAE4806A-B9DB-436F-9CCA-56177C88AA1A}" destId="{F2F818BA-AA78-4DA6-86BB-AF7A5D8A1336}" srcOrd="0" destOrd="0" presId="urn:microsoft.com/office/officeart/2005/8/layout/orgChart1"/>
    <dgm:cxn modelId="{786656AB-8AB3-4301-816E-11B5A51B5C80}" type="presOf" srcId="{A81331EB-6ACC-44C3-BEAF-4C027285FED2}" destId="{A8E83ED5-D633-4A4E-8E17-E6C6041DAC90}" srcOrd="0" destOrd="0" presId="urn:microsoft.com/office/officeart/2005/8/layout/orgChart1"/>
    <dgm:cxn modelId="{8DE2CBAB-453D-47C4-9E2D-30F71EA4EF28}" type="presOf" srcId="{4583B846-7603-4242-BAB4-2F6DFE98C37B}" destId="{BE7D25E4-8C38-44C1-B3F0-D5F90DAC553D}" srcOrd="1" destOrd="0" presId="urn:microsoft.com/office/officeart/2005/8/layout/orgChart1"/>
    <dgm:cxn modelId="{3B8E32B0-0366-418F-B371-F254B6559F52}" srcId="{A1834330-343B-4E36-BC1E-7CAF8D96831F}" destId="{DC298C3E-1D42-4C29-94EB-AB0C09778DCA}" srcOrd="0" destOrd="0" parTransId="{E52684AA-2418-46EF-B1CF-773E6E826771}" sibTransId="{AA91D0EA-4AB0-441C-961D-34EE8281C62E}"/>
    <dgm:cxn modelId="{536886B4-7A13-4E30-A9A4-C42255EA7798}" type="presOf" srcId="{E52684AA-2418-46EF-B1CF-773E6E826771}" destId="{DDFDE479-6C6C-4D94-97D6-8D95C32E5D49}" srcOrd="0" destOrd="0" presId="urn:microsoft.com/office/officeart/2005/8/layout/orgChart1"/>
    <dgm:cxn modelId="{527015B5-7CF4-42BC-BC58-0C7752B9F823}" type="presOf" srcId="{A1834330-343B-4E36-BC1E-7CAF8D96831F}" destId="{D1224D27-00A7-49EA-8027-B547B7E4DCF6}" srcOrd="0" destOrd="0" presId="urn:microsoft.com/office/officeart/2005/8/layout/orgChart1"/>
    <dgm:cxn modelId="{C55431BA-277A-4576-B24D-D816D4FB829C}" type="presOf" srcId="{DC298C3E-1D42-4C29-94EB-AB0C09778DCA}" destId="{58EC6479-F9C7-4EA4-B9F7-8C3BFDCCA1FF}" srcOrd="0" destOrd="0" presId="urn:microsoft.com/office/officeart/2005/8/layout/orgChart1"/>
    <dgm:cxn modelId="{BB31C1BF-23B1-4487-8408-8C526D3756E2}" type="presOf" srcId="{D8399305-749C-47F1-99AD-47C8751D4292}" destId="{E08F7EBF-6EA6-4060-9377-11C7E3DEC765}" srcOrd="0" destOrd="0" presId="urn:microsoft.com/office/officeart/2005/8/layout/orgChart1"/>
    <dgm:cxn modelId="{A19CE6C0-C3A1-46CB-B6B1-A0F5295F8AC8}" type="presOf" srcId="{2DFBE906-8678-487B-B17C-65F32D09D4DC}" destId="{7EBEE956-F35F-4FEE-84C6-EF76B251F617}" srcOrd="0" destOrd="0" presId="urn:microsoft.com/office/officeart/2005/8/layout/orgChart1"/>
    <dgm:cxn modelId="{1065B0C8-6D36-4379-ABBE-538213B611BE}" type="presOf" srcId="{280A043C-7DD1-4F88-B9D1-B549AAED8793}" destId="{B594CFBE-88EE-4785-8ECF-DD03E28F7F1E}" srcOrd="0" destOrd="0" presId="urn:microsoft.com/office/officeart/2005/8/layout/orgChart1"/>
    <dgm:cxn modelId="{EF3A66DD-5C95-4FD4-9E0D-6FC4185659D3}" srcId="{E1FAD2B6-802C-4682-836F-5E80E98AECC1}" destId="{B7E222FC-CEA5-4A7C-92BE-E603A283AB2C}" srcOrd="0" destOrd="0" parTransId="{2DFBE906-8678-487B-B17C-65F32D09D4DC}" sibTransId="{EA10CCE4-6276-4164-9753-97BB3C4E7966}"/>
    <dgm:cxn modelId="{962937F0-A4EA-4609-9262-E7223B376E2F}" type="presOf" srcId="{7B0BA6A1-6B7C-40FB-B714-E4E5296DD200}" destId="{FBEFBE5D-25AD-4220-88E8-54B210268C76}" srcOrd="0" destOrd="0" presId="urn:microsoft.com/office/officeart/2005/8/layout/orgChart1"/>
    <dgm:cxn modelId="{3794ECDE-4A68-48D6-A27A-D3322A5171CF}" type="presParOf" srcId="{FBEFBE5D-25AD-4220-88E8-54B210268C76}" destId="{48D530D7-C9CE-4BA8-8768-8DE229CD74F8}" srcOrd="0" destOrd="0" presId="urn:microsoft.com/office/officeart/2005/8/layout/orgChart1"/>
    <dgm:cxn modelId="{8FBEC0C2-3D84-425D-A187-4749A64E7C51}" type="presParOf" srcId="{48D530D7-C9CE-4BA8-8768-8DE229CD74F8}" destId="{E7CAB91E-5E2F-44F8-A2EC-F7E48B25F48C}" srcOrd="0" destOrd="0" presId="urn:microsoft.com/office/officeart/2005/8/layout/orgChart1"/>
    <dgm:cxn modelId="{25CC7282-DF8D-499A-A2B7-49792606ACC5}" type="presParOf" srcId="{E7CAB91E-5E2F-44F8-A2EC-F7E48B25F48C}" destId="{B2510626-F41F-47FA-86D5-4439B7925F1F}" srcOrd="0" destOrd="0" presId="urn:microsoft.com/office/officeart/2005/8/layout/orgChart1"/>
    <dgm:cxn modelId="{3F89D9F3-F571-46F2-A465-04B52ECAAF03}" type="presParOf" srcId="{E7CAB91E-5E2F-44F8-A2EC-F7E48B25F48C}" destId="{DB323282-BDB1-423F-B86B-68AD882A3B1A}" srcOrd="1" destOrd="0" presId="urn:microsoft.com/office/officeart/2005/8/layout/orgChart1"/>
    <dgm:cxn modelId="{31970B89-9B64-49B9-ACA2-35A3AF790814}" type="presParOf" srcId="{48D530D7-C9CE-4BA8-8768-8DE229CD74F8}" destId="{9DCCEBE7-F4B3-40E0-9012-E6D326B8F0D2}" srcOrd="1" destOrd="0" presId="urn:microsoft.com/office/officeart/2005/8/layout/orgChart1"/>
    <dgm:cxn modelId="{AC5E51E5-D121-40ED-809A-DEA4BD45AE72}" type="presParOf" srcId="{9DCCEBE7-F4B3-40E0-9012-E6D326B8F0D2}" destId="{F2F818BA-AA78-4DA6-86BB-AF7A5D8A1336}" srcOrd="0" destOrd="0" presId="urn:microsoft.com/office/officeart/2005/8/layout/orgChart1"/>
    <dgm:cxn modelId="{576693D8-2ED9-49B8-97CF-6B66924DB622}" type="presParOf" srcId="{9DCCEBE7-F4B3-40E0-9012-E6D326B8F0D2}" destId="{B8EF2A07-7230-460E-9AA3-07B1ABB4F468}" srcOrd="1" destOrd="0" presId="urn:microsoft.com/office/officeart/2005/8/layout/orgChart1"/>
    <dgm:cxn modelId="{64EB33F2-7BA9-431C-A713-EF5289275157}" type="presParOf" srcId="{B8EF2A07-7230-460E-9AA3-07B1ABB4F468}" destId="{DF3B1F07-B796-4EFA-8AB2-F2C1536E5D20}" srcOrd="0" destOrd="0" presId="urn:microsoft.com/office/officeart/2005/8/layout/orgChart1"/>
    <dgm:cxn modelId="{94E663FB-2DE2-4DDA-8BF2-8520355142E1}" type="presParOf" srcId="{DF3B1F07-B796-4EFA-8AB2-F2C1536E5D20}" destId="{F6B1474B-1AAF-4E25-9CBE-3B5DB4CACF6E}" srcOrd="0" destOrd="0" presId="urn:microsoft.com/office/officeart/2005/8/layout/orgChart1"/>
    <dgm:cxn modelId="{5F08EB05-8FBF-4CC6-A0B2-67AF6C372E5B}" type="presParOf" srcId="{DF3B1F07-B796-4EFA-8AB2-F2C1536E5D20}" destId="{80CB7265-0A8D-4FE0-8BD3-9BFB50002E8F}" srcOrd="1" destOrd="0" presId="urn:microsoft.com/office/officeart/2005/8/layout/orgChart1"/>
    <dgm:cxn modelId="{2DFF0538-311E-4B32-84D9-B2F7A7DF5D86}" type="presParOf" srcId="{B8EF2A07-7230-460E-9AA3-07B1ABB4F468}" destId="{CD329518-A208-4627-AE9A-9BEEA2489FED}" srcOrd="1" destOrd="0" presId="urn:microsoft.com/office/officeart/2005/8/layout/orgChart1"/>
    <dgm:cxn modelId="{7F46C606-8B68-43D8-81F7-BB38AF1A5831}" type="presParOf" srcId="{CD329518-A208-4627-AE9A-9BEEA2489FED}" destId="{7EBEE956-F35F-4FEE-84C6-EF76B251F617}" srcOrd="0" destOrd="0" presId="urn:microsoft.com/office/officeart/2005/8/layout/orgChart1"/>
    <dgm:cxn modelId="{4051393A-CD3E-4F47-A224-406E0F1EFFF3}" type="presParOf" srcId="{CD329518-A208-4627-AE9A-9BEEA2489FED}" destId="{C5913257-D302-4A48-991B-B1EC4347BF86}" srcOrd="1" destOrd="0" presId="urn:microsoft.com/office/officeart/2005/8/layout/orgChart1"/>
    <dgm:cxn modelId="{8F2FFA48-184C-4E9E-850E-695635320641}" type="presParOf" srcId="{C5913257-D302-4A48-991B-B1EC4347BF86}" destId="{99C1B7BB-E4EA-4682-89E6-3A268CD877B4}" srcOrd="0" destOrd="0" presId="urn:microsoft.com/office/officeart/2005/8/layout/orgChart1"/>
    <dgm:cxn modelId="{F7F9C9EC-838A-4524-8CDB-A0AE6047B6E2}" type="presParOf" srcId="{99C1B7BB-E4EA-4682-89E6-3A268CD877B4}" destId="{5155BB83-4434-4A55-9E2A-3773B5EAA0E4}" srcOrd="0" destOrd="0" presId="urn:microsoft.com/office/officeart/2005/8/layout/orgChart1"/>
    <dgm:cxn modelId="{65896550-7997-4DAF-9028-C80702247484}" type="presParOf" srcId="{99C1B7BB-E4EA-4682-89E6-3A268CD877B4}" destId="{5E0F4001-7CAE-42AA-8752-D218A8D3DAA5}" srcOrd="1" destOrd="0" presId="urn:microsoft.com/office/officeart/2005/8/layout/orgChart1"/>
    <dgm:cxn modelId="{42251CD9-13CA-4403-BF6D-2FF1FC8EAC0F}" type="presParOf" srcId="{C5913257-D302-4A48-991B-B1EC4347BF86}" destId="{3DDAC369-5675-4B46-9878-757AB1728D7A}" srcOrd="1" destOrd="0" presId="urn:microsoft.com/office/officeart/2005/8/layout/orgChart1"/>
    <dgm:cxn modelId="{BCF23608-7431-42B7-B40C-E8B4B41628EB}" type="presParOf" srcId="{C5913257-D302-4A48-991B-B1EC4347BF86}" destId="{90B28EAF-B2E6-46CA-A1F6-9D9DF0D9FF8D}" srcOrd="2" destOrd="0" presId="urn:microsoft.com/office/officeart/2005/8/layout/orgChart1"/>
    <dgm:cxn modelId="{AD50EA8F-5283-4D47-A4DE-09473A7509E1}" type="presParOf" srcId="{B8EF2A07-7230-460E-9AA3-07B1ABB4F468}" destId="{9368F80D-2951-4A02-998C-48F638CD15A4}" srcOrd="2" destOrd="0" presId="urn:microsoft.com/office/officeart/2005/8/layout/orgChart1"/>
    <dgm:cxn modelId="{7980D596-BDF5-47D7-AF50-6389570589A2}" type="presParOf" srcId="{9DCCEBE7-F4B3-40E0-9012-E6D326B8F0D2}" destId="{F6F32A1E-1165-41DF-9B37-F2DB4911735E}" srcOrd="2" destOrd="0" presId="urn:microsoft.com/office/officeart/2005/8/layout/orgChart1"/>
    <dgm:cxn modelId="{668C9014-60C2-449C-8277-F9D6DAFCB915}" type="presParOf" srcId="{9DCCEBE7-F4B3-40E0-9012-E6D326B8F0D2}" destId="{34FABF88-7F6B-4609-BC00-EC20FE0A3CEA}" srcOrd="3" destOrd="0" presId="urn:microsoft.com/office/officeart/2005/8/layout/orgChart1"/>
    <dgm:cxn modelId="{05C32027-4F88-454D-9532-B2E15DE344FD}" type="presParOf" srcId="{34FABF88-7F6B-4609-BC00-EC20FE0A3CEA}" destId="{DE5B28EE-7035-46D1-8948-B0B397E1E5E5}" srcOrd="0" destOrd="0" presId="urn:microsoft.com/office/officeart/2005/8/layout/orgChart1"/>
    <dgm:cxn modelId="{0F9A09C5-BFEF-4172-9216-8EEB0EAF5E10}" type="presParOf" srcId="{DE5B28EE-7035-46D1-8948-B0B397E1E5E5}" destId="{B594CFBE-88EE-4785-8ECF-DD03E28F7F1E}" srcOrd="0" destOrd="0" presId="urn:microsoft.com/office/officeart/2005/8/layout/orgChart1"/>
    <dgm:cxn modelId="{E042DF39-9779-40C1-B4C5-F93B274AA065}" type="presParOf" srcId="{DE5B28EE-7035-46D1-8948-B0B397E1E5E5}" destId="{A0FE2C5D-6C3D-4E2B-9706-6D8298226925}" srcOrd="1" destOrd="0" presId="urn:microsoft.com/office/officeart/2005/8/layout/orgChart1"/>
    <dgm:cxn modelId="{7ED3FF8D-1201-41C9-ACDD-64C8D9EB9A4C}" type="presParOf" srcId="{34FABF88-7F6B-4609-BC00-EC20FE0A3CEA}" destId="{D9728364-47C5-4428-B158-D84A6282FF89}" srcOrd="1" destOrd="0" presId="urn:microsoft.com/office/officeart/2005/8/layout/orgChart1"/>
    <dgm:cxn modelId="{E043E3F8-5A1D-474F-B0FC-B9E5CE6BCE5A}" type="presParOf" srcId="{D9728364-47C5-4428-B158-D84A6282FF89}" destId="{BCAAC940-B584-4ED3-858E-FAE9A9204667}" srcOrd="0" destOrd="0" presId="urn:microsoft.com/office/officeart/2005/8/layout/orgChart1"/>
    <dgm:cxn modelId="{DFA61B26-1321-430F-B62A-DA6EEC2D2FCB}" type="presParOf" srcId="{D9728364-47C5-4428-B158-D84A6282FF89}" destId="{4856AD38-7299-4E5A-A325-188BD98E2D41}" srcOrd="1" destOrd="0" presId="urn:microsoft.com/office/officeart/2005/8/layout/orgChart1"/>
    <dgm:cxn modelId="{67679FDC-8B1A-4F62-B8E7-A272FB8027F0}" type="presParOf" srcId="{4856AD38-7299-4E5A-A325-188BD98E2D41}" destId="{249ECBD0-9C5E-4610-951C-406D0C4A2D38}" srcOrd="0" destOrd="0" presId="urn:microsoft.com/office/officeart/2005/8/layout/orgChart1"/>
    <dgm:cxn modelId="{D323823E-8780-4C21-AF81-D911A63111EB}" type="presParOf" srcId="{249ECBD0-9C5E-4610-951C-406D0C4A2D38}" destId="{3CD82AF6-97DB-49C7-8DD5-5E25083B7C41}" srcOrd="0" destOrd="0" presId="urn:microsoft.com/office/officeart/2005/8/layout/orgChart1"/>
    <dgm:cxn modelId="{A54CE7F2-847E-405A-A484-763BB894DCF4}" type="presParOf" srcId="{249ECBD0-9C5E-4610-951C-406D0C4A2D38}" destId="{BE7D25E4-8C38-44C1-B3F0-D5F90DAC553D}" srcOrd="1" destOrd="0" presId="urn:microsoft.com/office/officeart/2005/8/layout/orgChart1"/>
    <dgm:cxn modelId="{2A2C818D-8EFF-40C6-8431-D86F6D4A7BEF}" type="presParOf" srcId="{4856AD38-7299-4E5A-A325-188BD98E2D41}" destId="{311C9DBD-8D7C-43E3-95D7-9541C667199E}" srcOrd="1" destOrd="0" presId="urn:microsoft.com/office/officeart/2005/8/layout/orgChart1"/>
    <dgm:cxn modelId="{E46DCC3B-BCE8-4AC3-A0F6-4B7BCB071044}" type="presParOf" srcId="{4856AD38-7299-4E5A-A325-188BD98E2D41}" destId="{99F4CCCC-887E-4816-8369-B9E4B9051448}" srcOrd="2" destOrd="0" presId="urn:microsoft.com/office/officeart/2005/8/layout/orgChart1"/>
    <dgm:cxn modelId="{AC4B0AC9-EAF7-499C-B53A-B4A7E26FB4E1}" type="presParOf" srcId="{34FABF88-7F6B-4609-BC00-EC20FE0A3CEA}" destId="{184BA7B9-B948-4198-AC13-F9C2C741870D}" srcOrd="2" destOrd="0" presId="urn:microsoft.com/office/officeart/2005/8/layout/orgChart1"/>
    <dgm:cxn modelId="{B1A2054E-9A51-425E-B63F-0BBED243E9E1}" type="presParOf" srcId="{9DCCEBE7-F4B3-40E0-9012-E6D326B8F0D2}" destId="{A8E83ED5-D633-4A4E-8E17-E6C6041DAC90}" srcOrd="4" destOrd="0" presId="urn:microsoft.com/office/officeart/2005/8/layout/orgChart1"/>
    <dgm:cxn modelId="{7269BC84-ECB3-468B-99B6-21488C555E7E}" type="presParOf" srcId="{9DCCEBE7-F4B3-40E0-9012-E6D326B8F0D2}" destId="{DF3FEE01-83F0-4522-9638-15AB27C37F1C}" srcOrd="5" destOrd="0" presId="urn:microsoft.com/office/officeart/2005/8/layout/orgChart1"/>
    <dgm:cxn modelId="{C6EF91D2-5BE8-4C04-ACC2-89558810B732}" type="presParOf" srcId="{DF3FEE01-83F0-4522-9638-15AB27C37F1C}" destId="{0744F49E-12CF-4F6F-936D-535EEA6C6209}" srcOrd="0" destOrd="0" presId="urn:microsoft.com/office/officeart/2005/8/layout/orgChart1"/>
    <dgm:cxn modelId="{81E9AF1C-38A7-49D5-98B6-3821FC197461}" type="presParOf" srcId="{0744F49E-12CF-4F6F-936D-535EEA6C6209}" destId="{D1224D27-00A7-49EA-8027-B547B7E4DCF6}" srcOrd="0" destOrd="0" presId="urn:microsoft.com/office/officeart/2005/8/layout/orgChart1"/>
    <dgm:cxn modelId="{43B4E226-86F9-4567-82D4-DF81A92B4968}" type="presParOf" srcId="{0744F49E-12CF-4F6F-936D-535EEA6C6209}" destId="{F246B569-5916-410E-8AF1-7C5494402368}" srcOrd="1" destOrd="0" presId="urn:microsoft.com/office/officeart/2005/8/layout/orgChart1"/>
    <dgm:cxn modelId="{02847112-517D-4E5A-9D81-C0BA386BE425}" type="presParOf" srcId="{DF3FEE01-83F0-4522-9638-15AB27C37F1C}" destId="{021C0EE6-020C-4491-A2F3-6636B150CFFE}" srcOrd="1" destOrd="0" presId="urn:microsoft.com/office/officeart/2005/8/layout/orgChart1"/>
    <dgm:cxn modelId="{31B96CF6-EB5D-4DB0-BB38-5E30CE2E29F3}" type="presParOf" srcId="{021C0EE6-020C-4491-A2F3-6636B150CFFE}" destId="{DDFDE479-6C6C-4D94-97D6-8D95C32E5D49}" srcOrd="0" destOrd="0" presId="urn:microsoft.com/office/officeart/2005/8/layout/orgChart1"/>
    <dgm:cxn modelId="{32DA1298-590A-4AD7-A0CF-E3A513168089}" type="presParOf" srcId="{021C0EE6-020C-4491-A2F3-6636B150CFFE}" destId="{E9D60B80-45D4-402F-8E03-42C7A7A7A89E}" srcOrd="1" destOrd="0" presId="urn:microsoft.com/office/officeart/2005/8/layout/orgChart1"/>
    <dgm:cxn modelId="{D3716DED-3AC5-471D-8592-437D9534F8CF}" type="presParOf" srcId="{E9D60B80-45D4-402F-8E03-42C7A7A7A89E}" destId="{E43B93EB-2C42-40C5-8ABB-0E9C508527B3}" srcOrd="0" destOrd="0" presId="urn:microsoft.com/office/officeart/2005/8/layout/orgChart1"/>
    <dgm:cxn modelId="{A1A501A9-4670-453A-B30D-DA9A0FB9B3CF}" type="presParOf" srcId="{E43B93EB-2C42-40C5-8ABB-0E9C508527B3}" destId="{58EC6479-F9C7-4EA4-B9F7-8C3BFDCCA1FF}" srcOrd="0" destOrd="0" presId="urn:microsoft.com/office/officeart/2005/8/layout/orgChart1"/>
    <dgm:cxn modelId="{B0D4A1B6-F8CF-423F-9876-74363E4E7890}" type="presParOf" srcId="{E43B93EB-2C42-40C5-8ABB-0E9C508527B3}" destId="{56B1C5B8-3BDC-4C11-86E3-137C492ABECB}" srcOrd="1" destOrd="0" presId="urn:microsoft.com/office/officeart/2005/8/layout/orgChart1"/>
    <dgm:cxn modelId="{338DB50A-C2B2-497C-8929-77D7FF234DC1}" type="presParOf" srcId="{E9D60B80-45D4-402F-8E03-42C7A7A7A89E}" destId="{30807108-3F6F-4BDC-8532-F882910F2272}" srcOrd="1" destOrd="0" presId="urn:microsoft.com/office/officeart/2005/8/layout/orgChart1"/>
    <dgm:cxn modelId="{C412AAFE-24E2-47C7-8ABE-31454B3FBB72}" type="presParOf" srcId="{E9D60B80-45D4-402F-8E03-42C7A7A7A89E}" destId="{286957B2-5592-4DA6-82DD-C46AD99E5E54}" srcOrd="2" destOrd="0" presId="urn:microsoft.com/office/officeart/2005/8/layout/orgChart1"/>
    <dgm:cxn modelId="{FF7CDC02-B502-4D66-9C88-9B5007DF91E6}" type="presParOf" srcId="{DF3FEE01-83F0-4522-9638-15AB27C37F1C}" destId="{2A39DE8E-E721-4295-91A2-4BF6CF3EC252}" srcOrd="2" destOrd="0" presId="urn:microsoft.com/office/officeart/2005/8/layout/orgChart1"/>
    <dgm:cxn modelId="{0EBD2190-DCDF-4E7B-888D-DE96EB959C35}" type="presParOf" srcId="{48D530D7-C9CE-4BA8-8768-8DE229CD74F8}" destId="{26469D16-1DE9-48B1-91C0-D3B6942E617C}" srcOrd="2" destOrd="0" presId="urn:microsoft.com/office/officeart/2005/8/layout/orgChart1"/>
    <dgm:cxn modelId="{2842135E-7027-4CF0-BC7A-FE0D310E1021}" type="presParOf" srcId="{26469D16-1DE9-48B1-91C0-D3B6942E617C}" destId="{E08F7EBF-6EA6-4060-9377-11C7E3DEC765}" srcOrd="0" destOrd="0" presId="urn:microsoft.com/office/officeart/2005/8/layout/orgChart1"/>
    <dgm:cxn modelId="{2534F0D3-42FC-48D8-BE6D-01E4FC8D08D5}" type="presParOf" srcId="{26469D16-1DE9-48B1-91C0-D3B6942E617C}" destId="{F798EE68-52DF-4EF1-AAFE-8BF74B61C060}" srcOrd="1" destOrd="0" presId="urn:microsoft.com/office/officeart/2005/8/layout/orgChart1"/>
    <dgm:cxn modelId="{9C447D0C-6E6D-49FA-9C62-28B6A3833F93}" type="presParOf" srcId="{F798EE68-52DF-4EF1-AAFE-8BF74B61C060}" destId="{741684C8-3835-4B75-9B08-A83AEC64146B}" srcOrd="0" destOrd="0" presId="urn:microsoft.com/office/officeart/2005/8/layout/orgChart1"/>
    <dgm:cxn modelId="{05DE8AD6-8CB3-4E1C-BD4A-4CC706BC3DE0}" type="presParOf" srcId="{741684C8-3835-4B75-9B08-A83AEC64146B}" destId="{BF76C204-EA9B-47C7-BD7D-3A20D1C204AE}" srcOrd="0" destOrd="0" presId="urn:microsoft.com/office/officeart/2005/8/layout/orgChart1"/>
    <dgm:cxn modelId="{D28E0AE7-A497-439E-94E9-D7063921652F}" type="presParOf" srcId="{741684C8-3835-4B75-9B08-A83AEC64146B}" destId="{7B75319A-2C25-415E-B019-2C421D8B051A}" srcOrd="1" destOrd="0" presId="urn:microsoft.com/office/officeart/2005/8/layout/orgChart1"/>
    <dgm:cxn modelId="{1E8DF1ED-F5BC-4925-8DDD-A793BB2BA74E}" type="presParOf" srcId="{F798EE68-52DF-4EF1-AAFE-8BF74B61C060}" destId="{72C8580D-54E4-48C6-B6F8-686968791251}" srcOrd="1" destOrd="0" presId="urn:microsoft.com/office/officeart/2005/8/layout/orgChart1"/>
    <dgm:cxn modelId="{6CBE6371-00CE-43D2-A108-C21AECDCD3E7}" type="presParOf" srcId="{F798EE68-52DF-4EF1-AAFE-8BF74B61C060}" destId="{EC7EE613-FBD9-4751-8672-1CE1999C0DB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8F7EBF-6EA6-4060-9377-11C7E3DEC765}">
      <dsp:nvSpPr>
        <dsp:cNvPr id="0" name=""/>
        <dsp:cNvSpPr/>
      </dsp:nvSpPr>
      <dsp:spPr>
        <a:xfrm>
          <a:off x="4998641" y="527681"/>
          <a:ext cx="110608" cy="484569"/>
        </a:xfrm>
        <a:custGeom>
          <a:avLst/>
          <a:gdLst/>
          <a:ahLst/>
          <a:cxnLst/>
          <a:rect l="0" t="0" r="0" b="0"/>
          <a:pathLst>
            <a:path>
              <a:moveTo>
                <a:pt x="110608" y="0"/>
              </a:moveTo>
              <a:lnTo>
                <a:pt x="110608" y="484569"/>
              </a:lnTo>
              <a:lnTo>
                <a:pt x="0" y="484569"/>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E83ED5-D633-4A4E-8E17-E6C6041DAC90}">
      <dsp:nvSpPr>
        <dsp:cNvPr id="0" name=""/>
        <dsp:cNvSpPr/>
      </dsp:nvSpPr>
      <dsp:spPr>
        <a:xfrm>
          <a:off x="5109249" y="527681"/>
          <a:ext cx="3128623" cy="936188"/>
        </a:xfrm>
        <a:custGeom>
          <a:avLst/>
          <a:gdLst/>
          <a:ahLst/>
          <a:cxnLst/>
          <a:rect l="0" t="0" r="0" b="0"/>
          <a:pathLst>
            <a:path>
              <a:moveTo>
                <a:pt x="0" y="0"/>
              </a:moveTo>
              <a:lnTo>
                <a:pt x="0" y="825580"/>
              </a:lnTo>
              <a:lnTo>
                <a:pt x="3128623" y="825580"/>
              </a:lnTo>
              <a:lnTo>
                <a:pt x="3128623" y="93618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668B2A9-D92E-45D1-9D14-4079153513BE}">
      <dsp:nvSpPr>
        <dsp:cNvPr id="0" name=""/>
        <dsp:cNvSpPr/>
      </dsp:nvSpPr>
      <dsp:spPr>
        <a:xfrm>
          <a:off x="6034129" y="2837935"/>
          <a:ext cx="1486469" cy="1065104"/>
        </a:xfrm>
        <a:custGeom>
          <a:avLst/>
          <a:gdLst/>
          <a:ahLst/>
          <a:cxnLst/>
          <a:rect l="0" t="0" r="0" b="0"/>
          <a:pathLst>
            <a:path>
              <a:moveTo>
                <a:pt x="0" y="0"/>
              </a:moveTo>
              <a:lnTo>
                <a:pt x="0" y="1065104"/>
              </a:lnTo>
              <a:lnTo>
                <a:pt x="1486469" y="1065104"/>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D9E9D9-96A8-4C62-AA43-D11CA8423901}">
      <dsp:nvSpPr>
        <dsp:cNvPr id="0" name=""/>
        <dsp:cNvSpPr/>
      </dsp:nvSpPr>
      <dsp:spPr>
        <a:xfrm>
          <a:off x="5109249" y="2023526"/>
          <a:ext cx="1631761" cy="287702"/>
        </a:xfrm>
        <a:custGeom>
          <a:avLst/>
          <a:gdLst/>
          <a:ahLst/>
          <a:cxnLst/>
          <a:rect l="0" t="0" r="0" b="0"/>
          <a:pathLst>
            <a:path>
              <a:moveTo>
                <a:pt x="0" y="0"/>
              </a:moveTo>
              <a:lnTo>
                <a:pt x="0" y="177094"/>
              </a:lnTo>
              <a:lnTo>
                <a:pt x="1631761" y="177094"/>
              </a:lnTo>
              <a:lnTo>
                <a:pt x="1631761" y="287702"/>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C56D3B7-975D-48C7-9FF2-B723F6C0BCBD}">
      <dsp:nvSpPr>
        <dsp:cNvPr id="0" name=""/>
        <dsp:cNvSpPr/>
      </dsp:nvSpPr>
      <dsp:spPr>
        <a:xfrm>
          <a:off x="505570" y="2912701"/>
          <a:ext cx="673983" cy="615337"/>
        </a:xfrm>
        <a:custGeom>
          <a:avLst/>
          <a:gdLst/>
          <a:ahLst/>
          <a:cxnLst/>
          <a:rect l="0" t="0" r="0" b="0"/>
          <a:pathLst>
            <a:path>
              <a:moveTo>
                <a:pt x="0" y="0"/>
              </a:moveTo>
              <a:lnTo>
                <a:pt x="0" y="615337"/>
              </a:lnTo>
              <a:lnTo>
                <a:pt x="673983" y="615337"/>
              </a:lnTo>
            </a:path>
          </a:pathLst>
        </a:cu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CE6BA3-57F9-4E97-9013-4378C289898B}">
      <dsp:nvSpPr>
        <dsp:cNvPr id="0" name=""/>
        <dsp:cNvSpPr/>
      </dsp:nvSpPr>
      <dsp:spPr>
        <a:xfrm>
          <a:off x="1212452" y="2023526"/>
          <a:ext cx="3896797" cy="362468"/>
        </a:xfrm>
        <a:custGeom>
          <a:avLst/>
          <a:gdLst/>
          <a:ahLst/>
          <a:cxnLst/>
          <a:rect l="0" t="0" r="0" b="0"/>
          <a:pathLst>
            <a:path>
              <a:moveTo>
                <a:pt x="3896797" y="0"/>
              </a:moveTo>
              <a:lnTo>
                <a:pt x="3896797" y="251860"/>
              </a:lnTo>
              <a:lnTo>
                <a:pt x="0" y="251860"/>
              </a:lnTo>
              <a:lnTo>
                <a:pt x="0" y="362468"/>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F32A1E-1165-41DF-9B37-F2DB4911735E}">
      <dsp:nvSpPr>
        <dsp:cNvPr id="0" name=""/>
        <dsp:cNvSpPr/>
      </dsp:nvSpPr>
      <dsp:spPr>
        <a:xfrm>
          <a:off x="5063529" y="527681"/>
          <a:ext cx="91440" cy="969139"/>
        </a:xfrm>
        <a:custGeom>
          <a:avLst/>
          <a:gdLst/>
          <a:ahLst/>
          <a:cxnLst/>
          <a:rect l="0" t="0" r="0" b="0"/>
          <a:pathLst>
            <a:path>
              <a:moveTo>
                <a:pt x="45720" y="0"/>
              </a:moveTo>
              <a:lnTo>
                <a:pt x="45720" y="969139"/>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F818BA-AA78-4DA6-86BB-AF7A5D8A1336}">
      <dsp:nvSpPr>
        <dsp:cNvPr id="0" name=""/>
        <dsp:cNvSpPr/>
      </dsp:nvSpPr>
      <dsp:spPr>
        <a:xfrm>
          <a:off x="2013798" y="527681"/>
          <a:ext cx="3095451" cy="949366"/>
        </a:xfrm>
        <a:custGeom>
          <a:avLst/>
          <a:gdLst/>
          <a:ahLst/>
          <a:cxnLst/>
          <a:rect l="0" t="0" r="0" b="0"/>
          <a:pathLst>
            <a:path>
              <a:moveTo>
                <a:pt x="3095451" y="0"/>
              </a:moveTo>
              <a:lnTo>
                <a:pt x="3095451" y="838758"/>
              </a:lnTo>
              <a:lnTo>
                <a:pt x="0" y="838758"/>
              </a:lnTo>
              <a:lnTo>
                <a:pt x="0" y="949366"/>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510626-F41F-47FA-86D5-4439B7925F1F}">
      <dsp:nvSpPr>
        <dsp:cNvPr id="0" name=""/>
        <dsp:cNvSpPr/>
      </dsp:nvSpPr>
      <dsp:spPr>
        <a:xfrm>
          <a:off x="4225647" y="975"/>
          <a:ext cx="1767203" cy="526705"/>
        </a:xfrm>
        <a:prstGeom prst="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b="1" kern="1200" dirty="0"/>
            <a:t>TIPOLOGIA DI DISABILITA’</a:t>
          </a:r>
        </a:p>
        <a:p>
          <a:pPr marL="0" lvl="0" indent="0" algn="ctr" defTabSz="400050">
            <a:lnSpc>
              <a:spcPct val="90000"/>
            </a:lnSpc>
            <a:spcBef>
              <a:spcPct val="0"/>
            </a:spcBef>
            <a:spcAft>
              <a:spcPct val="35000"/>
            </a:spcAft>
            <a:buNone/>
          </a:pPr>
          <a:r>
            <a:rPr lang="it-IT" sz="900" b="1" kern="1200" dirty="0"/>
            <a:t>       </a:t>
          </a:r>
        </a:p>
      </dsp:txBody>
      <dsp:txXfrm>
        <a:off x="4225647" y="975"/>
        <a:ext cx="1767203" cy="526705"/>
      </dsp:txXfrm>
    </dsp:sp>
    <dsp:sp modelId="{F6B1474B-1AAF-4E25-9CBE-3B5DB4CACF6E}">
      <dsp:nvSpPr>
        <dsp:cNvPr id="0" name=""/>
        <dsp:cNvSpPr/>
      </dsp:nvSpPr>
      <dsp:spPr>
        <a:xfrm>
          <a:off x="1130196" y="1477048"/>
          <a:ext cx="1767203" cy="526705"/>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b="1" kern="1200"/>
            <a:t>STRUTTURAZIONE DELL’AMBIENTE DI APPRENDIMENTO</a:t>
          </a:r>
        </a:p>
      </dsp:txBody>
      <dsp:txXfrm>
        <a:off x="1130196" y="1477048"/>
        <a:ext cx="1767203" cy="526705"/>
      </dsp:txXfrm>
    </dsp:sp>
    <dsp:sp modelId="{B594CFBE-88EE-4785-8ECF-DD03E28F7F1E}">
      <dsp:nvSpPr>
        <dsp:cNvPr id="0" name=""/>
        <dsp:cNvSpPr/>
      </dsp:nvSpPr>
      <dsp:spPr>
        <a:xfrm>
          <a:off x="4225647" y="1496820"/>
          <a:ext cx="1767203" cy="526705"/>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b="1" kern="1200" dirty="0"/>
            <a:t>METODOLOGIE DI INTERVENTO  SUL SINGOLO</a:t>
          </a:r>
        </a:p>
        <a:p>
          <a:pPr marL="0" lvl="0" indent="0" algn="ctr" defTabSz="400050">
            <a:lnSpc>
              <a:spcPct val="90000"/>
            </a:lnSpc>
            <a:spcBef>
              <a:spcPct val="0"/>
            </a:spcBef>
            <a:spcAft>
              <a:spcPct val="35000"/>
            </a:spcAft>
            <a:buNone/>
          </a:pPr>
          <a:endParaRPr lang="it-IT" sz="900" b="1" kern="1200" dirty="0"/>
        </a:p>
      </dsp:txBody>
      <dsp:txXfrm>
        <a:off x="4225647" y="1496820"/>
        <a:ext cx="1767203" cy="526705"/>
      </dsp:txXfrm>
    </dsp:sp>
    <dsp:sp modelId="{088EA54B-4CB6-429C-8FE4-8D7287F0E6E3}">
      <dsp:nvSpPr>
        <dsp:cNvPr id="0" name=""/>
        <dsp:cNvSpPr/>
      </dsp:nvSpPr>
      <dsp:spPr>
        <a:xfrm>
          <a:off x="328850" y="2385995"/>
          <a:ext cx="1767203" cy="526705"/>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b="1" kern="1200" dirty="0"/>
            <a:t>INTERVENTI SULL’ ALLIEVO NELL’ AREA PERSONALE E DELLA RELAZIONE DOCENTE ALLIEVO </a:t>
          </a:r>
        </a:p>
      </dsp:txBody>
      <dsp:txXfrm>
        <a:off x="328850" y="2385995"/>
        <a:ext cx="1767203" cy="526705"/>
      </dsp:txXfrm>
    </dsp:sp>
    <dsp:sp modelId="{C64ADA48-CB16-4421-832A-35B9BDFB68AA}">
      <dsp:nvSpPr>
        <dsp:cNvPr id="0" name=""/>
        <dsp:cNvSpPr/>
      </dsp:nvSpPr>
      <dsp:spPr>
        <a:xfrm>
          <a:off x="1179554" y="3052093"/>
          <a:ext cx="2835985" cy="951889"/>
        </a:xfrm>
        <a:prstGeom prst="rect">
          <a:avLst/>
        </a:prstGeom>
        <a:gradFill rotWithShape="0">
          <a:gsLst>
            <a:gs pos="0">
              <a:schemeClr val="accent5">
                <a:hueOff val="0"/>
                <a:satOff val="0"/>
                <a:lumOff val="0"/>
                <a:alphaOff val="0"/>
                <a:tint val="65000"/>
                <a:shade val="92000"/>
                <a:satMod val="130000"/>
              </a:schemeClr>
            </a:gs>
            <a:gs pos="45000">
              <a:schemeClr val="accent5">
                <a:hueOff val="0"/>
                <a:satOff val="0"/>
                <a:lumOff val="0"/>
                <a:alphaOff val="0"/>
                <a:tint val="60000"/>
                <a:shade val="99000"/>
                <a:satMod val="120000"/>
              </a:schemeClr>
            </a:gs>
            <a:gs pos="100000">
              <a:schemeClr val="accent5">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kern="1200" dirty="0"/>
            <a:t>Incoraggiamento</a:t>
          </a:r>
        </a:p>
        <a:p>
          <a:pPr marL="0" lvl="0" indent="0" algn="ctr" defTabSz="400050">
            <a:lnSpc>
              <a:spcPct val="90000"/>
            </a:lnSpc>
            <a:spcBef>
              <a:spcPct val="0"/>
            </a:spcBef>
            <a:spcAft>
              <a:spcPct val="35000"/>
            </a:spcAft>
            <a:buNone/>
          </a:pPr>
          <a:r>
            <a:rPr lang="it-IT" sz="900" kern="1200" dirty="0"/>
            <a:t>Relazione personale</a:t>
          </a:r>
        </a:p>
        <a:p>
          <a:pPr marL="0" lvl="0" indent="0" algn="ctr" defTabSz="400050">
            <a:lnSpc>
              <a:spcPct val="90000"/>
            </a:lnSpc>
            <a:spcBef>
              <a:spcPct val="0"/>
            </a:spcBef>
            <a:spcAft>
              <a:spcPct val="35000"/>
            </a:spcAft>
            <a:buNone/>
          </a:pPr>
          <a:r>
            <a:rPr lang="it-IT" sz="900" kern="1200" dirty="0"/>
            <a:t>Attivazione di esperienze in cui  incoraggiare l’ allievo ad esprimere le proprie capacità.</a:t>
          </a:r>
        </a:p>
        <a:p>
          <a:pPr marL="0" lvl="0" indent="0" algn="ctr" defTabSz="400050">
            <a:lnSpc>
              <a:spcPct val="90000"/>
            </a:lnSpc>
            <a:spcBef>
              <a:spcPct val="0"/>
            </a:spcBef>
            <a:spcAft>
              <a:spcPct val="35000"/>
            </a:spcAft>
            <a:buNone/>
          </a:pPr>
          <a:r>
            <a:rPr lang="it-IT" sz="900" kern="1200" dirty="0"/>
            <a:t>Attivazione di momenti di </a:t>
          </a:r>
          <a:r>
            <a:rPr lang="it-IT" sz="900" i="1" kern="1200" dirty="0"/>
            <a:t>counseling</a:t>
          </a:r>
          <a:r>
            <a:rPr lang="it-IT" sz="900" kern="1200" dirty="0"/>
            <a:t> in cui poter esprimere il proprio vissuto e le proprie preoccupazioni.</a:t>
          </a:r>
        </a:p>
      </dsp:txBody>
      <dsp:txXfrm>
        <a:off x="1179554" y="3052093"/>
        <a:ext cx="2835985" cy="951889"/>
      </dsp:txXfrm>
    </dsp:sp>
    <dsp:sp modelId="{0E945B89-7728-4092-B3D3-6A715C12F64B}">
      <dsp:nvSpPr>
        <dsp:cNvPr id="0" name=""/>
        <dsp:cNvSpPr/>
      </dsp:nvSpPr>
      <dsp:spPr>
        <a:xfrm>
          <a:off x="5857409" y="2311229"/>
          <a:ext cx="1767203" cy="526705"/>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b="1" kern="1200" dirty="0"/>
            <a:t>INTERVENTI SULL’ ALLIEVO NELL’ AREA DELL’ APPRENDIMENTO</a:t>
          </a:r>
        </a:p>
      </dsp:txBody>
      <dsp:txXfrm>
        <a:off x="5857409" y="2311229"/>
        <a:ext cx="1767203" cy="526705"/>
      </dsp:txXfrm>
    </dsp:sp>
    <dsp:sp modelId="{E09C2E5B-84C5-4C5E-AAA3-EE8EABE5CAE2}">
      <dsp:nvSpPr>
        <dsp:cNvPr id="0" name=""/>
        <dsp:cNvSpPr/>
      </dsp:nvSpPr>
      <dsp:spPr>
        <a:xfrm>
          <a:off x="7520599" y="2992992"/>
          <a:ext cx="2755767" cy="1820095"/>
        </a:xfrm>
        <a:prstGeom prst="rect">
          <a:avLst/>
        </a:prstGeom>
        <a:gradFill rotWithShape="0">
          <a:gsLst>
            <a:gs pos="0">
              <a:schemeClr val="accent5">
                <a:hueOff val="0"/>
                <a:satOff val="0"/>
                <a:lumOff val="0"/>
                <a:alphaOff val="0"/>
                <a:tint val="65000"/>
                <a:shade val="92000"/>
                <a:satMod val="130000"/>
              </a:schemeClr>
            </a:gs>
            <a:gs pos="45000">
              <a:schemeClr val="accent5">
                <a:hueOff val="0"/>
                <a:satOff val="0"/>
                <a:lumOff val="0"/>
                <a:alphaOff val="0"/>
                <a:tint val="60000"/>
                <a:shade val="99000"/>
                <a:satMod val="120000"/>
              </a:schemeClr>
            </a:gs>
            <a:gs pos="100000">
              <a:schemeClr val="accent5">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endParaRPr lang="it-IT" sz="900" kern="1200" dirty="0"/>
        </a:p>
        <a:p>
          <a:pPr marL="0" lvl="0" indent="0" algn="ctr" defTabSz="400050">
            <a:lnSpc>
              <a:spcPct val="90000"/>
            </a:lnSpc>
            <a:spcBef>
              <a:spcPct val="0"/>
            </a:spcBef>
            <a:spcAft>
              <a:spcPct val="35000"/>
            </a:spcAft>
            <a:buNone/>
          </a:pPr>
          <a:r>
            <a:rPr lang="it-IT" sz="900" kern="1200" dirty="0"/>
            <a:t>Didattica multi-sensoriale con  uso di più canali percettivi, per </a:t>
          </a:r>
          <a:r>
            <a:rPr lang="it-IT" sz="900" kern="1200" dirty="0" err="1"/>
            <a:t>attirarela</a:t>
          </a:r>
          <a:r>
            <a:rPr lang="it-IT" sz="900" kern="1200" dirty="0"/>
            <a:t> sua attenzione  e rendere accessibili le conoscenze.</a:t>
          </a:r>
        </a:p>
        <a:p>
          <a:pPr marL="0" lvl="0" indent="0" algn="ctr" defTabSz="400050">
            <a:lnSpc>
              <a:spcPct val="90000"/>
            </a:lnSpc>
            <a:spcBef>
              <a:spcPct val="0"/>
            </a:spcBef>
            <a:spcAft>
              <a:spcPct val="35000"/>
            </a:spcAft>
            <a:buNone/>
          </a:pPr>
          <a:r>
            <a:rPr lang="it-IT" sz="900" kern="1200" dirty="0"/>
            <a:t>Uso di mediatori: attivi, iconici, analogici, simbolici</a:t>
          </a:r>
        </a:p>
        <a:p>
          <a:pPr marL="0" lvl="0" indent="0" algn="ctr" defTabSz="400050">
            <a:lnSpc>
              <a:spcPct val="90000"/>
            </a:lnSpc>
            <a:spcBef>
              <a:spcPct val="0"/>
            </a:spcBef>
            <a:spcAft>
              <a:spcPct val="35000"/>
            </a:spcAft>
            <a:buNone/>
          </a:pPr>
          <a:r>
            <a:rPr lang="it-IT" sz="900" kern="1200" dirty="0"/>
            <a:t>Riduzione e semplificazione del testo;</a:t>
          </a:r>
        </a:p>
        <a:p>
          <a:pPr marL="0" lvl="0" indent="0" algn="ctr" defTabSz="400050">
            <a:lnSpc>
              <a:spcPct val="90000"/>
            </a:lnSpc>
            <a:spcBef>
              <a:spcPct val="0"/>
            </a:spcBef>
            <a:spcAft>
              <a:spcPct val="35000"/>
            </a:spcAft>
            <a:buNone/>
          </a:pPr>
          <a:r>
            <a:rPr lang="it-IT" sz="900" kern="1200" dirty="0" err="1"/>
            <a:t>Modeling</a:t>
          </a:r>
          <a:r>
            <a:rPr lang="it-IT" sz="900" kern="1200" dirty="0"/>
            <a:t> (Apprendimento Per Imitazione), </a:t>
          </a:r>
        </a:p>
        <a:p>
          <a:pPr marL="0" lvl="0" indent="0" algn="ctr" defTabSz="400050">
            <a:lnSpc>
              <a:spcPct val="90000"/>
            </a:lnSpc>
            <a:spcBef>
              <a:spcPct val="0"/>
            </a:spcBef>
            <a:spcAft>
              <a:spcPct val="35000"/>
            </a:spcAft>
            <a:buNone/>
          </a:pPr>
          <a:r>
            <a:rPr lang="it-IT" sz="900" kern="1200" dirty="0"/>
            <a:t>Coaching </a:t>
          </a:r>
        </a:p>
        <a:p>
          <a:pPr marL="0" lvl="0" indent="0" algn="ctr" defTabSz="400050">
            <a:lnSpc>
              <a:spcPct val="90000"/>
            </a:lnSpc>
            <a:spcBef>
              <a:spcPct val="0"/>
            </a:spcBef>
            <a:spcAft>
              <a:spcPct val="35000"/>
            </a:spcAft>
            <a:buNone/>
          </a:pPr>
          <a:r>
            <a:rPr lang="it-IT" sz="900" kern="1200" dirty="0" err="1"/>
            <a:t>Prompting</a:t>
          </a:r>
          <a:r>
            <a:rPr lang="it-IT" sz="900" kern="1200" dirty="0"/>
            <a:t> (Aiuto/Facilitazione) </a:t>
          </a:r>
        </a:p>
        <a:p>
          <a:pPr marL="0" lvl="0" indent="0" algn="ctr" defTabSz="400050">
            <a:lnSpc>
              <a:spcPct val="90000"/>
            </a:lnSpc>
            <a:spcBef>
              <a:spcPct val="0"/>
            </a:spcBef>
            <a:spcAft>
              <a:spcPct val="35000"/>
            </a:spcAft>
            <a:buNone/>
          </a:pPr>
          <a:r>
            <a:rPr lang="it-IT" sz="900" kern="1200" dirty="0"/>
            <a:t>Fading</a:t>
          </a:r>
        </a:p>
        <a:p>
          <a:pPr marL="0" lvl="0" indent="0" algn="ctr" defTabSz="400050">
            <a:lnSpc>
              <a:spcPct val="90000"/>
            </a:lnSpc>
            <a:spcBef>
              <a:spcPct val="0"/>
            </a:spcBef>
            <a:spcAft>
              <a:spcPct val="35000"/>
            </a:spcAft>
            <a:buNone/>
          </a:pPr>
          <a:r>
            <a:rPr lang="it-IT" sz="900" kern="1200" dirty="0"/>
            <a:t>Shaping</a:t>
          </a:r>
        </a:p>
        <a:p>
          <a:pPr marL="0" lvl="0" indent="0" algn="ctr" defTabSz="400050">
            <a:lnSpc>
              <a:spcPct val="90000"/>
            </a:lnSpc>
            <a:spcBef>
              <a:spcPct val="0"/>
            </a:spcBef>
            <a:spcAft>
              <a:spcPct val="35000"/>
            </a:spcAft>
            <a:buNone/>
          </a:pPr>
          <a:r>
            <a:rPr lang="it-IT" sz="900" kern="1200" dirty="0" err="1"/>
            <a:t>Chaining</a:t>
          </a:r>
          <a:endParaRPr lang="it-IT" sz="900" kern="1200" dirty="0"/>
        </a:p>
        <a:p>
          <a:pPr marL="0" lvl="0" indent="0" algn="ctr" defTabSz="400050">
            <a:lnSpc>
              <a:spcPct val="90000"/>
            </a:lnSpc>
            <a:spcBef>
              <a:spcPct val="0"/>
            </a:spcBef>
            <a:spcAft>
              <a:spcPct val="35000"/>
            </a:spcAft>
            <a:buNone/>
          </a:pPr>
          <a:r>
            <a:rPr lang="it-IT" sz="900" kern="1200" dirty="0"/>
            <a:t>Rinforzo</a:t>
          </a:r>
        </a:p>
      </dsp:txBody>
      <dsp:txXfrm>
        <a:off x="7520599" y="2992992"/>
        <a:ext cx="2755767" cy="1820095"/>
      </dsp:txXfrm>
    </dsp:sp>
    <dsp:sp modelId="{D1224D27-00A7-49EA-8027-B547B7E4DCF6}">
      <dsp:nvSpPr>
        <dsp:cNvPr id="0" name=""/>
        <dsp:cNvSpPr/>
      </dsp:nvSpPr>
      <dsp:spPr>
        <a:xfrm>
          <a:off x="7354270" y="1463869"/>
          <a:ext cx="1767203" cy="526705"/>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b="1" kern="1200"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900" b="1" kern="1200" dirty="0"/>
        </a:p>
      </dsp:txBody>
      <dsp:txXfrm>
        <a:off x="7354270" y="1463869"/>
        <a:ext cx="1767203" cy="526705"/>
      </dsp:txXfrm>
    </dsp:sp>
    <dsp:sp modelId="{BF76C204-EA9B-47C7-BD7D-3A20D1C204AE}">
      <dsp:nvSpPr>
        <dsp:cNvPr id="0" name=""/>
        <dsp:cNvSpPr/>
      </dsp:nvSpPr>
      <dsp:spPr>
        <a:xfrm>
          <a:off x="3231437" y="748898"/>
          <a:ext cx="1767203" cy="526705"/>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it-IT" sz="900" b="1" kern="1200" dirty="0"/>
            <a:t>Si interviene su tre aspetti</a:t>
          </a:r>
        </a:p>
      </dsp:txBody>
      <dsp:txXfrm>
        <a:off x="3231437" y="748898"/>
        <a:ext cx="1767203" cy="5267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8F7EBF-6EA6-4060-9377-11C7E3DEC765}">
      <dsp:nvSpPr>
        <dsp:cNvPr id="0" name=""/>
        <dsp:cNvSpPr/>
      </dsp:nvSpPr>
      <dsp:spPr>
        <a:xfrm>
          <a:off x="4322918" y="584766"/>
          <a:ext cx="122801" cy="370036"/>
        </a:xfrm>
        <a:custGeom>
          <a:avLst/>
          <a:gdLst/>
          <a:ahLst/>
          <a:cxnLst/>
          <a:rect l="0" t="0" r="0" b="0"/>
          <a:pathLst>
            <a:path>
              <a:moveTo>
                <a:pt x="122801" y="0"/>
              </a:moveTo>
              <a:lnTo>
                <a:pt x="122801" y="370036"/>
              </a:lnTo>
              <a:lnTo>
                <a:pt x="0" y="370036"/>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FDE479-6C6C-4D94-97D6-8D95C32E5D49}">
      <dsp:nvSpPr>
        <dsp:cNvPr id="0" name=""/>
        <dsp:cNvSpPr/>
      </dsp:nvSpPr>
      <dsp:spPr>
        <a:xfrm>
          <a:off x="7417529" y="2081771"/>
          <a:ext cx="185422" cy="1911810"/>
        </a:xfrm>
        <a:custGeom>
          <a:avLst/>
          <a:gdLst/>
          <a:ahLst/>
          <a:cxnLst/>
          <a:rect l="0" t="0" r="0" b="0"/>
          <a:pathLst>
            <a:path>
              <a:moveTo>
                <a:pt x="0" y="0"/>
              </a:moveTo>
              <a:lnTo>
                <a:pt x="0" y="1911810"/>
              </a:lnTo>
              <a:lnTo>
                <a:pt x="185422" y="1911810"/>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E83ED5-D633-4A4E-8E17-E6C6041DAC90}">
      <dsp:nvSpPr>
        <dsp:cNvPr id="0" name=""/>
        <dsp:cNvSpPr/>
      </dsp:nvSpPr>
      <dsp:spPr>
        <a:xfrm>
          <a:off x="4445719" y="584766"/>
          <a:ext cx="3542242" cy="912238"/>
        </a:xfrm>
        <a:custGeom>
          <a:avLst/>
          <a:gdLst/>
          <a:ahLst/>
          <a:cxnLst/>
          <a:rect l="0" t="0" r="0" b="0"/>
          <a:pathLst>
            <a:path>
              <a:moveTo>
                <a:pt x="0" y="0"/>
              </a:moveTo>
              <a:lnTo>
                <a:pt x="0" y="789437"/>
              </a:lnTo>
              <a:lnTo>
                <a:pt x="3542242" y="789437"/>
              </a:lnTo>
              <a:lnTo>
                <a:pt x="3542242" y="91223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AAC940-B584-4ED3-858E-FAE9A9204667}">
      <dsp:nvSpPr>
        <dsp:cNvPr id="0" name=""/>
        <dsp:cNvSpPr/>
      </dsp:nvSpPr>
      <dsp:spPr>
        <a:xfrm>
          <a:off x="3327629" y="2077555"/>
          <a:ext cx="411544" cy="2060504"/>
        </a:xfrm>
        <a:custGeom>
          <a:avLst/>
          <a:gdLst/>
          <a:ahLst/>
          <a:cxnLst/>
          <a:rect l="0" t="0" r="0" b="0"/>
          <a:pathLst>
            <a:path>
              <a:moveTo>
                <a:pt x="0" y="0"/>
              </a:moveTo>
              <a:lnTo>
                <a:pt x="0" y="2060504"/>
              </a:lnTo>
              <a:lnTo>
                <a:pt x="411544" y="2060504"/>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F32A1E-1165-41DF-9B37-F2DB4911735E}">
      <dsp:nvSpPr>
        <dsp:cNvPr id="0" name=""/>
        <dsp:cNvSpPr/>
      </dsp:nvSpPr>
      <dsp:spPr>
        <a:xfrm>
          <a:off x="4379362" y="584766"/>
          <a:ext cx="91440" cy="908021"/>
        </a:xfrm>
        <a:custGeom>
          <a:avLst/>
          <a:gdLst/>
          <a:ahLst/>
          <a:cxnLst/>
          <a:rect l="0" t="0" r="0" b="0"/>
          <a:pathLst>
            <a:path>
              <a:moveTo>
                <a:pt x="66356" y="0"/>
              </a:moveTo>
              <a:lnTo>
                <a:pt x="66356" y="785220"/>
              </a:lnTo>
              <a:lnTo>
                <a:pt x="45720" y="785220"/>
              </a:lnTo>
              <a:lnTo>
                <a:pt x="45720" y="908021"/>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873A08-EC39-474D-B5C1-05A60138BAF8}">
      <dsp:nvSpPr>
        <dsp:cNvPr id="0" name=""/>
        <dsp:cNvSpPr/>
      </dsp:nvSpPr>
      <dsp:spPr>
        <a:xfrm>
          <a:off x="142608" y="2040978"/>
          <a:ext cx="265676" cy="1823683"/>
        </a:xfrm>
        <a:custGeom>
          <a:avLst/>
          <a:gdLst/>
          <a:ahLst/>
          <a:cxnLst/>
          <a:rect l="0" t="0" r="0" b="0"/>
          <a:pathLst>
            <a:path>
              <a:moveTo>
                <a:pt x="0" y="0"/>
              </a:moveTo>
              <a:lnTo>
                <a:pt x="0" y="1823683"/>
              </a:lnTo>
              <a:lnTo>
                <a:pt x="265676" y="1823683"/>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F818BA-AA78-4DA6-86BB-AF7A5D8A1336}">
      <dsp:nvSpPr>
        <dsp:cNvPr id="0" name=""/>
        <dsp:cNvSpPr/>
      </dsp:nvSpPr>
      <dsp:spPr>
        <a:xfrm>
          <a:off x="713041" y="584766"/>
          <a:ext cx="3732678" cy="871444"/>
        </a:xfrm>
        <a:custGeom>
          <a:avLst/>
          <a:gdLst/>
          <a:ahLst/>
          <a:cxnLst/>
          <a:rect l="0" t="0" r="0" b="0"/>
          <a:pathLst>
            <a:path>
              <a:moveTo>
                <a:pt x="3732678" y="0"/>
              </a:moveTo>
              <a:lnTo>
                <a:pt x="3732678" y="748643"/>
              </a:lnTo>
              <a:lnTo>
                <a:pt x="0" y="748643"/>
              </a:lnTo>
              <a:lnTo>
                <a:pt x="0" y="871444"/>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510626-F41F-47FA-86D5-4439B7925F1F}">
      <dsp:nvSpPr>
        <dsp:cNvPr id="0" name=""/>
        <dsp:cNvSpPr/>
      </dsp:nvSpPr>
      <dsp:spPr>
        <a:xfrm>
          <a:off x="3179166" y="0"/>
          <a:ext cx="2533104" cy="584766"/>
        </a:xfrm>
        <a:prstGeom prst="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r>
            <a:rPr lang="it-IT" sz="1200" kern="1200" dirty="0"/>
            <a:t>TIPOLOGIA DI DISABILITÀ:</a:t>
          </a:r>
        </a:p>
        <a:p>
          <a:pPr marL="0" lvl="0" indent="0" algn="ctr" defTabSz="533400">
            <a:lnSpc>
              <a:spcPct val="90000"/>
            </a:lnSpc>
            <a:spcBef>
              <a:spcPct val="0"/>
            </a:spcBef>
            <a:spcAft>
              <a:spcPct val="35000"/>
            </a:spcAft>
            <a:buNone/>
          </a:pPr>
          <a:r>
            <a:rPr lang="it-IT" sz="1200" kern="1200" dirty="0"/>
            <a:t>Disturbi dello Spettro Autistico</a:t>
          </a:r>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dsp:txBody>
      <dsp:txXfrm>
        <a:off x="3179166" y="0"/>
        <a:ext cx="2533104" cy="584766"/>
      </dsp:txXfrm>
    </dsp:sp>
    <dsp:sp modelId="{F6B1474B-1AAF-4E25-9CBE-3B5DB4CACF6E}">
      <dsp:nvSpPr>
        <dsp:cNvPr id="0" name=""/>
        <dsp:cNvSpPr/>
      </dsp:nvSpPr>
      <dsp:spPr>
        <a:xfrm>
          <a:off x="0" y="1456211"/>
          <a:ext cx="1426082" cy="584766"/>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STRUTTURAZIONE DELL’AMBIENTE DI APPRENDIMENTO</a:t>
          </a:r>
        </a:p>
      </dsp:txBody>
      <dsp:txXfrm>
        <a:off x="0" y="1456211"/>
        <a:ext cx="1426082" cy="584766"/>
      </dsp:txXfrm>
    </dsp:sp>
    <dsp:sp modelId="{A39049D7-6F79-4B86-9F9E-0B5D8ECF0DD9}">
      <dsp:nvSpPr>
        <dsp:cNvPr id="0" name=""/>
        <dsp:cNvSpPr/>
      </dsp:nvSpPr>
      <dsp:spPr>
        <a:xfrm>
          <a:off x="408284" y="2799619"/>
          <a:ext cx="2335488" cy="2130083"/>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it-IT" sz="1700" kern="1200" dirty="0">
              <a:effectLst/>
              <a:latin typeface="+mj-lt"/>
              <a:ea typeface="Calibri" panose="020F0502020204030204" pitchFamily="34" charset="0"/>
              <a:cs typeface="Times New Roman" panose="02020603050405020304" pitchFamily="18" charset="0"/>
            </a:rPr>
            <a:t>Accentuata riduzione dei</a:t>
          </a:r>
          <a:r>
            <a:rPr lang="it-IT" sz="1700" kern="1200" noProof="0" dirty="0">
              <a:effectLst/>
              <a:latin typeface="+mj-lt"/>
              <a:ea typeface="Calibri" panose="020F0502020204030204" pitchFamily="34" charset="0"/>
              <a:cs typeface="Times New Roman" panose="02020603050405020304" pitchFamily="18" charset="0"/>
            </a:rPr>
            <a:t> distrattori</a:t>
          </a:r>
          <a:r>
            <a:rPr lang="it-IT" sz="1700" kern="1200" dirty="0">
              <a:effectLst/>
              <a:latin typeface="+mj-lt"/>
              <a:ea typeface="Calibri" panose="020F0502020204030204" pitchFamily="34" charset="0"/>
              <a:cs typeface="Times New Roman" panose="02020603050405020304" pitchFamily="18" charset="0"/>
            </a:rPr>
            <a:t>, lasciare pochi stimoli essenziali e pochi arredi  (no decorazioni, pochi oggetti, no specchi…) e forte stabilità dei riferimenti spazio-temporali (</a:t>
          </a:r>
          <a:r>
            <a:rPr lang="it-IT" sz="1700" kern="1200" dirty="0" err="1">
              <a:effectLst/>
              <a:latin typeface="+mj-lt"/>
              <a:ea typeface="Calibri" panose="020F0502020204030204" pitchFamily="34" charset="0"/>
              <a:cs typeface="Times New Roman" panose="02020603050405020304" pitchFamily="18" charset="0"/>
            </a:rPr>
            <a:t>routines</a:t>
          </a:r>
          <a:r>
            <a:rPr lang="it-IT" sz="1700" kern="1200" dirty="0">
              <a:effectLst/>
              <a:latin typeface="+mj-lt"/>
              <a:ea typeface="Calibri" panose="020F0502020204030204" pitchFamily="34" charset="0"/>
              <a:cs typeface="Times New Roman" panose="02020603050405020304" pitchFamily="18" charset="0"/>
            </a:rPr>
            <a:t>).</a:t>
          </a:r>
        </a:p>
      </dsp:txBody>
      <dsp:txXfrm>
        <a:off x="408284" y="2799619"/>
        <a:ext cx="2335488" cy="2130083"/>
      </dsp:txXfrm>
    </dsp:sp>
    <dsp:sp modelId="{B594CFBE-88EE-4785-8ECF-DD03E28F7F1E}">
      <dsp:nvSpPr>
        <dsp:cNvPr id="0" name=""/>
        <dsp:cNvSpPr/>
      </dsp:nvSpPr>
      <dsp:spPr>
        <a:xfrm>
          <a:off x="3053266" y="1492788"/>
          <a:ext cx="2743632" cy="584766"/>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METODOLOGIE DI INTERVENTO  SUL SINGOLO</a:t>
          </a:r>
        </a:p>
        <a:p>
          <a:pPr marL="0" lvl="0" indent="0" algn="ctr" defTabSz="533400">
            <a:lnSpc>
              <a:spcPct val="90000"/>
            </a:lnSpc>
            <a:spcBef>
              <a:spcPct val="0"/>
            </a:spcBef>
            <a:spcAft>
              <a:spcPct val="35000"/>
            </a:spcAft>
            <a:buNone/>
          </a:pPr>
          <a:endParaRPr lang="it-IT" sz="1200" kern="1200" dirty="0"/>
        </a:p>
      </dsp:txBody>
      <dsp:txXfrm>
        <a:off x="3053266" y="1492788"/>
        <a:ext cx="2743632" cy="584766"/>
      </dsp:txXfrm>
    </dsp:sp>
    <dsp:sp modelId="{3CD82AF6-97DB-49C7-8DD5-5E25083B7C41}">
      <dsp:nvSpPr>
        <dsp:cNvPr id="0" name=""/>
        <dsp:cNvSpPr/>
      </dsp:nvSpPr>
      <dsp:spPr>
        <a:xfrm>
          <a:off x="3739174" y="2323157"/>
          <a:ext cx="3035536" cy="3629805"/>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r>
            <a:rPr lang="it-IT" sz="1600" kern="1200" dirty="0"/>
            <a:t>Consegne con poche parole e lavorare su una sola abilità alla volta.</a:t>
          </a:r>
        </a:p>
        <a:p>
          <a:pPr marL="0" lvl="0" indent="0" algn="ctr" defTabSz="533400">
            <a:lnSpc>
              <a:spcPct val="90000"/>
            </a:lnSpc>
            <a:spcBef>
              <a:spcPct val="0"/>
            </a:spcBef>
            <a:spcAft>
              <a:spcPct val="35000"/>
            </a:spcAft>
            <a:buNone/>
          </a:pPr>
          <a:r>
            <a:rPr lang="it-IT" sz="1600" kern="1200" dirty="0"/>
            <a:t>TRATTAMENTI MULTIPLI SVILUPPATI A PARTIRE DAI PRINCIPI COGNITIVO-COMPORTAMENTALI.</a:t>
          </a:r>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dsp:txBody>
      <dsp:txXfrm>
        <a:off x="3739174" y="2323157"/>
        <a:ext cx="3035536" cy="3629805"/>
      </dsp:txXfrm>
    </dsp:sp>
    <dsp:sp modelId="{D1224D27-00A7-49EA-8027-B547B7E4DCF6}">
      <dsp:nvSpPr>
        <dsp:cNvPr id="0" name=""/>
        <dsp:cNvSpPr/>
      </dsp:nvSpPr>
      <dsp:spPr>
        <a:xfrm>
          <a:off x="7274920" y="1497004"/>
          <a:ext cx="1426082" cy="584766"/>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kern="1200" dirty="0"/>
        </a:p>
      </dsp:txBody>
      <dsp:txXfrm>
        <a:off x="7274920" y="1497004"/>
        <a:ext cx="1426082" cy="584766"/>
      </dsp:txXfrm>
    </dsp:sp>
    <dsp:sp modelId="{58EC6479-F9C7-4EA4-B9F7-8C3BFDCCA1FF}">
      <dsp:nvSpPr>
        <dsp:cNvPr id="0" name=""/>
        <dsp:cNvSpPr/>
      </dsp:nvSpPr>
      <dsp:spPr>
        <a:xfrm>
          <a:off x="7602951" y="2294510"/>
          <a:ext cx="3112012" cy="3398144"/>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100000"/>
            </a:lnSpc>
            <a:spcBef>
              <a:spcPct val="0"/>
            </a:spcBef>
            <a:spcAft>
              <a:spcPts val="0"/>
            </a:spcAft>
            <a:buFont typeface="Arial" panose="020B0604020202020204" pitchFamily="34" charset="0"/>
            <a:buNone/>
          </a:pPr>
          <a:r>
            <a:rPr lang="it-IT" sz="1600" kern="1200" dirty="0">
              <a:effectLst/>
              <a:latin typeface="+mj-lt"/>
              <a:ea typeface="Calibri" panose="020F0502020204030204" pitchFamily="34" charset="0"/>
              <a:cs typeface="Times New Roman" panose="02020603050405020304" pitchFamily="18" charset="0"/>
            </a:rPr>
            <a:t>Costruire un clima di classe positivo.</a:t>
          </a:r>
        </a:p>
        <a:p>
          <a:pPr marL="0" lvl="0" indent="0" algn="ctr" defTabSz="711200">
            <a:lnSpc>
              <a:spcPct val="100000"/>
            </a:lnSpc>
            <a:spcBef>
              <a:spcPct val="0"/>
            </a:spcBef>
            <a:spcAft>
              <a:spcPts val="0"/>
            </a:spcAft>
            <a:buFont typeface="Symbol" panose="05050102010706020507" pitchFamily="18" charset="2"/>
            <a:buNone/>
          </a:pPr>
          <a:r>
            <a:rPr lang="it-IT" sz="1600" kern="1200" dirty="0">
              <a:effectLst/>
              <a:latin typeface="+mj-lt"/>
              <a:cs typeface="Times New Roman" panose="02020603050405020304" pitchFamily="18" charset="0"/>
            </a:rPr>
            <a:t>Con l’attenzione di calibrare l’intervento sul piccolo gruppo, magari a partire dal rapporto con un solo compagno o compagna, accettato dal soggetto, che funga da mediatore. Gradualità nel costruire relazioni con la classe.</a:t>
          </a:r>
        </a:p>
        <a:p>
          <a:pPr marL="0" lvl="0" indent="0" algn="ctr" defTabSz="711200">
            <a:lnSpc>
              <a:spcPct val="100000"/>
            </a:lnSpc>
            <a:spcBef>
              <a:spcPct val="0"/>
            </a:spcBef>
            <a:spcAft>
              <a:spcPts val="0"/>
            </a:spcAft>
            <a:buFont typeface="Symbol" panose="05050102010706020507" pitchFamily="18" charset="2"/>
            <a:buNone/>
          </a:pPr>
          <a:r>
            <a:rPr lang="it-IT" sz="1200" kern="1200" dirty="0">
              <a:effectLst/>
              <a:latin typeface="+mj-lt"/>
              <a:ea typeface="Calibri" panose="020F0502020204030204" pitchFamily="34" charset="0"/>
              <a:cs typeface="Times New Roman" panose="02020603050405020304" pitchFamily="18" charset="0"/>
            </a:rPr>
            <a:t>.</a:t>
          </a:r>
        </a:p>
        <a:p>
          <a:pPr marL="0" lvl="0" indent="0" algn="ctr" defTabSz="711200">
            <a:lnSpc>
              <a:spcPct val="100000"/>
            </a:lnSpc>
            <a:spcBef>
              <a:spcPct val="0"/>
            </a:spcBef>
            <a:spcAft>
              <a:spcPts val="0"/>
            </a:spcAft>
            <a:buFont typeface="Symbol" panose="05050102010706020507" pitchFamily="18" charset="2"/>
            <a:buNone/>
          </a:pPr>
          <a:endParaRPr lang="it-IT" sz="1200" kern="1200" dirty="0"/>
        </a:p>
      </dsp:txBody>
      <dsp:txXfrm>
        <a:off x="7602951" y="2294510"/>
        <a:ext cx="3112012" cy="3398144"/>
      </dsp:txXfrm>
    </dsp:sp>
    <dsp:sp modelId="{BF76C204-EA9B-47C7-BD7D-3A20D1C204AE}">
      <dsp:nvSpPr>
        <dsp:cNvPr id="0" name=""/>
        <dsp:cNvSpPr/>
      </dsp:nvSpPr>
      <dsp:spPr>
        <a:xfrm>
          <a:off x="2896835" y="662419"/>
          <a:ext cx="1426082" cy="584766"/>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Si interviene su tre aspetti</a:t>
          </a:r>
        </a:p>
      </dsp:txBody>
      <dsp:txXfrm>
        <a:off x="2896835" y="662419"/>
        <a:ext cx="1426082" cy="5847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8F7EBF-6EA6-4060-9377-11C7E3DEC765}">
      <dsp:nvSpPr>
        <dsp:cNvPr id="0" name=""/>
        <dsp:cNvSpPr/>
      </dsp:nvSpPr>
      <dsp:spPr>
        <a:xfrm>
          <a:off x="4818269" y="844199"/>
          <a:ext cx="177281" cy="530829"/>
        </a:xfrm>
        <a:custGeom>
          <a:avLst/>
          <a:gdLst/>
          <a:ahLst/>
          <a:cxnLst/>
          <a:rect l="0" t="0" r="0" b="0"/>
          <a:pathLst>
            <a:path>
              <a:moveTo>
                <a:pt x="177281" y="0"/>
              </a:moveTo>
              <a:lnTo>
                <a:pt x="177281" y="530829"/>
              </a:lnTo>
              <a:lnTo>
                <a:pt x="0" y="530829"/>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FDE479-6C6C-4D94-97D6-8D95C32E5D49}">
      <dsp:nvSpPr>
        <dsp:cNvPr id="0" name=""/>
        <dsp:cNvSpPr/>
      </dsp:nvSpPr>
      <dsp:spPr>
        <a:xfrm>
          <a:off x="8421567" y="2834735"/>
          <a:ext cx="306994" cy="1732445"/>
        </a:xfrm>
        <a:custGeom>
          <a:avLst/>
          <a:gdLst/>
          <a:ahLst/>
          <a:cxnLst/>
          <a:rect l="0" t="0" r="0" b="0"/>
          <a:pathLst>
            <a:path>
              <a:moveTo>
                <a:pt x="306994" y="0"/>
              </a:moveTo>
              <a:lnTo>
                <a:pt x="0" y="1732445"/>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E83ED5-D633-4A4E-8E17-E6C6041DAC90}">
      <dsp:nvSpPr>
        <dsp:cNvPr id="0" name=""/>
        <dsp:cNvSpPr/>
      </dsp:nvSpPr>
      <dsp:spPr>
        <a:xfrm>
          <a:off x="4995551" y="844199"/>
          <a:ext cx="4556517" cy="1146335"/>
        </a:xfrm>
        <a:custGeom>
          <a:avLst/>
          <a:gdLst/>
          <a:ahLst/>
          <a:cxnLst/>
          <a:rect l="0" t="0" r="0" b="0"/>
          <a:pathLst>
            <a:path>
              <a:moveTo>
                <a:pt x="0" y="0"/>
              </a:moveTo>
              <a:lnTo>
                <a:pt x="0" y="969053"/>
              </a:lnTo>
              <a:lnTo>
                <a:pt x="4556517" y="969053"/>
              </a:lnTo>
              <a:lnTo>
                <a:pt x="4556517" y="1146335"/>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AAC940-B584-4ED3-858E-FAE9A9204667}">
      <dsp:nvSpPr>
        <dsp:cNvPr id="0" name=""/>
        <dsp:cNvSpPr/>
      </dsp:nvSpPr>
      <dsp:spPr>
        <a:xfrm>
          <a:off x="4481342" y="2959313"/>
          <a:ext cx="219144" cy="1291697"/>
        </a:xfrm>
        <a:custGeom>
          <a:avLst/>
          <a:gdLst/>
          <a:ahLst/>
          <a:cxnLst/>
          <a:rect l="0" t="0" r="0" b="0"/>
          <a:pathLst>
            <a:path>
              <a:moveTo>
                <a:pt x="0" y="0"/>
              </a:moveTo>
              <a:lnTo>
                <a:pt x="0" y="1291697"/>
              </a:lnTo>
              <a:lnTo>
                <a:pt x="219144" y="1291697"/>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F32A1E-1165-41DF-9B37-F2DB4911735E}">
      <dsp:nvSpPr>
        <dsp:cNvPr id="0" name=""/>
        <dsp:cNvSpPr/>
      </dsp:nvSpPr>
      <dsp:spPr>
        <a:xfrm>
          <a:off x="4995551" y="844199"/>
          <a:ext cx="309297" cy="1270914"/>
        </a:xfrm>
        <a:custGeom>
          <a:avLst/>
          <a:gdLst/>
          <a:ahLst/>
          <a:cxnLst/>
          <a:rect l="0" t="0" r="0" b="0"/>
          <a:pathLst>
            <a:path>
              <a:moveTo>
                <a:pt x="0" y="0"/>
              </a:moveTo>
              <a:lnTo>
                <a:pt x="0" y="1093632"/>
              </a:lnTo>
              <a:lnTo>
                <a:pt x="309297" y="1093632"/>
              </a:lnTo>
              <a:lnTo>
                <a:pt x="309297" y="1270914"/>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BEE956-F35F-4FEE-84C6-EF76B251F617}">
      <dsp:nvSpPr>
        <dsp:cNvPr id="0" name=""/>
        <dsp:cNvSpPr/>
      </dsp:nvSpPr>
      <dsp:spPr>
        <a:xfrm>
          <a:off x="691459" y="2872065"/>
          <a:ext cx="412803" cy="1525566"/>
        </a:xfrm>
        <a:custGeom>
          <a:avLst/>
          <a:gdLst/>
          <a:ahLst/>
          <a:cxnLst/>
          <a:rect l="0" t="0" r="0" b="0"/>
          <a:pathLst>
            <a:path>
              <a:moveTo>
                <a:pt x="0" y="0"/>
              </a:moveTo>
              <a:lnTo>
                <a:pt x="0" y="1525566"/>
              </a:lnTo>
              <a:lnTo>
                <a:pt x="412803" y="1525566"/>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F818BA-AA78-4DA6-86BB-AF7A5D8A1336}">
      <dsp:nvSpPr>
        <dsp:cNvPr id="0" name=""/>
        <dsp:cNvSpPr/>
      </dsp:nvSpPr>
      <dsp:spPr>
        <a:xfrm>
          <a:off x="1514966" y="844199"/>
          <a:ext cx="3480585" cy="1183666"/>
        </a:xfrm>
        <a:custGeom>
          <a:avLst/>
          <a:gdLst/>
          <a:ahLst/>
          <a:cxnLst/>
          <a:rect l="0" t="0" r="0" b="0"/>
          <a:pathLst>
            <a:path>
              <a:moveTo>
                <a:pt x="3480585" y="0"/>
              </a:moveTo>
              <a:lnTo>
                <a:pt x="3480585" y="1006384"/>
              </a:lnTo>
              <a:lnTo>
                <a:pt x="0" y="1006384"/>
              </a:lnTo>
              <a:lnTo>
                <a:pt x="0" y="1183666"/>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510626-F41F-47FA-86D5-4439B7925F1F}">
      <dsp:nvSpPr>
        <dsp:cNvPr id="0" name=""/>
        <dsp:cNvSpPr/>
      </dsp:nvSpPr>
      <dsp:spPr>
        <a:xfrm>
          <a:off x="3966168" y="0"/>
          <a:ext cx="2058766" cy="844199"/>
        </a:xfrm>
        <a:prstGeom prst="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t>TIPOLOGIA DI DISABILITÀ:</a:t>
          </a:r>
        </a:p>
        <a:p>
          <a:pPr marL="0" lvl="0" indent="0" algn="ctr" defTabSz="533400">
            <a:lnSpc>
              <a:spcPct val="90000"/>
            </a:lnSpc>
            <a:spcBef>
              <a:spcPct val="0"/>
            </a:spcBef>
            <a:spcAft>
              <a:spcPct val="35000"/>
            </a:spcAft>
            <a:buNone/>
          </a:pPr>
          <a:r>
            <a:rPr lang="it-IT" sz="1200" b="1" kern="1200" dirty="0"/>
            <a:t>DISABILITÀ INTELLETTIVA </a:t>
          </a:r>
        </a:p>
      </dsp:txBody>
      <dsp:txXfrm>
        <a:off x="3966168" y="0"/>
        <a:ext cx="2058766" cy="844199"/>
      </dsp:txXfrm>
    </dsp:sp>
    <dsp:sp modelId="{F6B1474B-1AAF-4E25-9CBE-3B5DB4CACF6E}">
      <dsp:nvSpPr>
        <dsp:cNvPr id="0" name=""/>
        <dsp:cNvSpPr/>
      </dsp:nvSpPr>
      <dsp:spPr>
        <a:xfrm>
          <a:off x="485583" y="2027866"/>
          <a:ext cx="2058766" cy="844199"/>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STRUTTURAZIONE DELL’AMBIENTE DI APPRENDIMENTO</a:t>
          </a:r>
        </a:p>
      </dsp:txBody>
      <dsp:txXfrm>
        <a:off x="485583" y="2027866"/>
        <a:ext cx="2058766" cy="844199"/>
      </dsp:txXfrm>
    </dsp:sp>
    <dsp:sp modelId="{5155BB83-4434-4A55-9E2A-3773B5EAA0E4}">
      <dsp:nvSpPr>
        <dsp:cNvPr id="0" name=""/>
        <dsp:cNvSpPr/>
      </dsp:nvSpPr>
      <dsp:spPr>
        <a:xfrm>
          <a:off x="1104263" y="3133286"/>
          <a:ext cx="2058766" cy="2528690"/>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mj-lt"/>
            </a:rPr>
            <a:t>Ambiente chiaro, semplice, ordinato, dove il soggetto si possa orientare facilmente.</a:t>
          </a:r>
        </a:p>
        <a:p>
          <a:pPr marL="0" lvl="0" indent="0" algn="ctr" defTabSz="533400">
            <a:lnSpc>
              <a:spcPct val="90000"/>
            </a:lnSpc>
            <a:spcBef>
              <a:spcPct val="0"/>
            </a:spcBef>
            <a:spcAft>
              <a:spcPct val="35000"/>
            </a:spcAft>
            <a:buNone/>
          </a:pPr>
          <a:r>
            <a:rPr lang="it-IT" sz="1200" kern="1200" dirty="0">
              <a:latin typeface="+mj-lt"/>
            </a:rPr>
            <a:t>Una consegna per volta, rassicurazione emotiva. </a:t>
          </a:r>
        </a:p>
        <a:p>
          <a:pPr marL="0" lvl="0" indent="0" algn="ctr" defTabSz="533400">
            <a:lnSpc>
              <a:spcPct val="90000"/>
            </a:lnSpc>
            <a:spcBef>
              <a:spcPct val="0"/>
            </a:spcBef>
            <a:spcAft>
              <a:spcPct val="35000"/>
            </a:spcAft>
            <a:buNone/>
          </a:pPr>
          <a:r>
            <a:rPr lang="it-IT" sz="1200" kern="1200" dirty="0">
              <a:latin typeface="+mj-lt"/>
            </a:rPr>
            <a:t>Riferimenti visivi/colori</a:t>
          </a:r>
        </a:p>
        <a:p>
          <a:pPr marL="0" lvl="0" indent="0" algn="ctr" defTabSz="533400">
            <a:lnSpc>
              <a:spcPct val="90000"/>
            </a:lnSpc>
            <a:spcBef>
              <a:spcPct val="0"/>
            </a:spcBef>
            <a:spcAft>
              <a:spcPct val="35000"/>
            </a:spcAft>
            <a:buNone/>
          </a:pPr>
          <a:r>
            <a:rPr lang="it-IT" sz="1200" kern="1200" dirty="0">
              <a:latin typeface="+mj-lt"/>
            </a:rPr>
            <a:t>Pittogrammi e fotografie.</a:t>
          </a:r>
          <a:endParaRPr lang="it-IT" sz="1200" kern="1200" dirty="0"/>
        </a:p>
      </dsp:txBody>
      <dsp:txXfrm>
        <a:off x="1104263" y="3133286"/>
        <a:ext cx="2058766" cy="2528690"/>
      </dsp:txXfrm>
    </dsp:sp>
    <dsp:sp modelId="{B594CFBE-88EE-4785-8ECF-DD03E28F7F1E}">
      <dsp:nvSpPr>
        <dsp:cNvPr id="0" name=""/>
        <dsp:cNvSpPr/>
      </dsp:nvSpPr>
      <dsp:spPr>
        <a:xfrm>
          <a:off x="4275466" y="2115114"/>
          <a:ext cx="2058766" cy="844199"/>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METODOLOGIE DI INTERVENTO  SUL SINGOLO</a:t>
          </a:r>
        </a:p>
        <a:p>
          <a:pPr marL="0" lvl="0" indent="0" algn="ctr" defTabSz="533400">
            <a:lnSpc>
              <a:spcPct val="90000"/>
            </a:lnSpc>
            <a:spcBef>
              <a:spcPct val="0"/>
            </a:spcBef>
            <a:spcAft>
              <a:spcPct val="35000"/>
            </a:spcAft>
            <a:buNone/>
          </a:pPr>
          <a:endParaRPr lang="it-IT" sz="1200" kern="1200" dirty="0"/>
        </a:p>
      </dsp:txBody>
      <dsp:txXfrm>
        <a:off x="4275466" y="2115114"/>
        <a:ext cx="2058766" cy="844199"/>
      </dsp:txXfrm>
    </dsp:sp>
    <dsp:sp modelId="{3CD82AF6-97DB-49C7-8DD5-5E25083B7C41}">
      <dsp:nvSpPr>
        <dsp:cNvPr id="0" name=""/>
        <dsp:cNvSpPr/>
      </dsp:nvSpPr>
      <dsp:spPr>
        <a:xfrm>
          <a:off x="4700487" y="3273491"/>
          <a:ext cx="2116814" cy="1955040"/>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Stimolazione sensoriale e senso-motoria.</a:t>
          </a:r>
        </a:p>
        <a:p>
          <a:pPr marL="0" lvl="0" indent="0" algn="ctr" defTabSz="533400">
            <a:lnSpc>
              <a:spcPct val="90000"/>
            </a:lnSpc>
            <a:spcBef>
              <a:spcPct val="0"/>
            </a:spcBef>
            <a:spcAft>
              <a:spcPct val="35000"/>
            </a:spcAft>
            <a:buNone/>
          </a:pPr>
          <a:r>
            <a:rPr lang="it-IT" sz="1200" kern="1200" dirty="0"/>
            <a:t>Reiterazione delle attività per favorire la memorizzazione e creazione di routine stabili nell’arco della giornata.</a:t>
          </a:r>
        </a:p>
        <a:p>
          <a:pPr marL="0" lvl="0" indent="0" algn="ctr" defTabSz="533400">
            <a:lnSpc>
              <a:spcPct val="90000"/>
            </a:lnSpc>
            <a:spcBef>
              <a:spcPct val="0"/>
            </a:spcBef>
            <a:spcAft>
              <a:spcPct val="35000"/>
            </a:spcAft>
            <a:buNone/>
          </a:pPr>
          <a:r>
            <a:rPr lang="it-IT" sz="1200" kern="1200" dirty="0" err="1"/>
            <a:t>Modeling</a:t>
          </a: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dsp:txBody>
      <dsp:txXfrm>
        <a:off x="4700487" y="3273491"/>
        <a:ext cx="2116814" cy="1955040"/>
      </dsp:txXfrm>
    </dsp:sp>
    <dsp:sp modelId="{D1224D27-00A7-49EA-8027-B547B7E4DCF6}">
      <dsp:nvSpPr>
        <dsp:cNvPr id="0" name=""/>
        <dsp:cNvSpPr/>
      </dsp:nvSpPr>
      <dsp:spPr>
        <a:xfrm>
          <a:off x="8522686" y="1990535"/>
          <a:ext cx="2058766" cy="844199"/>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kern="1200" dirty="0"/>
        </a:p>
      </dsp:txBody>
      <dsp:txXfrm>
        <a:off x="8522686" y="1990535"/>
        <a:ext cx="2058766" cy="844199"/>
      </dsp:txXfrm>
    </dsp:sp>
    <dsp:sp modelId="{58EC6479-F9C7-4EA4-B9F7-8C3BFDCCA1FF}">
      <dsp:nvSpPr>
        <dsp:cNvPr id="0" name=""/>
        <dsp:cNvSpPr/>
      </dsp:nvSpPr>
      <dsp:spPr>
        <a:xfrm>
          <a:off x="8421567" y="3328153"/>
          <a:ext cx="2486860" cy="2478055"/>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100000"/>
            </a:lnSpc>
            <a:spcBef>
              <a:spcPct val="0"/>
            </a:spcBef>
            <a:spcAft>
              <a:spcPts val="0"/>
            </a:spcAft>
            <a:buFont typeface="Symbol" panose="05050102010706020507" pitchFamily="18" charset="2"/>
            <a:buNone/>
          </a:pPr>
          <a:r>
            <a:rPr lang="it-IT" sz="1600" kern="1200" dirty="0">
              <a:effectLst/>
              <a:latin typeface="+mj-lt"/>
              <a:ea typeface="Calibri" panose="020F0502020204030204" pitchFamily="34" charset="0"/>
              <a:cs typeface="Times New Roman" panose="02020603050405020304" pitchFamily="18" charset="0"/>
            </a:rPr>
            <a:t>Cooperative learning</a:t>
          </a:r>
        </a:p>
        <a:p>
          <a:pPr marL="0" lvl="0" indent="0" algn="ctr" defTabSz="711200">
            <a:lnSpc>
              <a:spcPct val="100000"/>
            </a:lnSpc>
            <a:spcBef>
              <a:spcPct val="0"/>
            </a:spcBef>
            <a:spcAft>
              <a:spcPts val="0"/>
            </a:spcAft>
            <a:buFont typeface="Symbol" panose="05050102010706020507" pitchFamily="18" charset="2"/>
            <a:buNone/>
          </a:pPr>
          <a:r>
            <a:rPr lang="it-IT" sz="1600" kern="1200" dirty="0">
              <a:effectLst/>
              <a:latin typeface="+mj-lt"/>
              <a:ea typeface="Calibri" panose="020F0502020204030204" pitchFamily="34" charset="0"/>
              <a:cs typeface="Times New Roman" panose="02020603050405020304" pitchFamily="18" charset="0"/>
            </a:rPr>
            <a:t>Didattica metacognitiva</a:t>
          </a:r>
        </a:p>
        <a:p>
          <a:pPr marL="0" lvl="0" indent="0" algn="ctr" defTabSz="711200">
            <a:lnSpc>
              <a:spcPct val="100000"/>
            </a:lnSpc>
            <a:spcBef>
              <a:spcPct val="0"/>
            </a:spcBef>
            <a:spcAft>
              <a:spcPts val="0"/>
            </a:spcAft>
            <a:buFont typeface="Symbol" panose="05050102010706020507" pitchFamily="18" charset="2"/>
            <a:buNone/>
          </a:pPr>
          <a:r>
            <a:rPr lang="it-IT" sz="1600" kern="1200" dirty="0">
              <a:effectLst/>
              <a:latin typeface="+mj-lt"/>
              <a:ea typeface="Calibri" panose="020F0502020204030204" pitchFamily="34" charset="0"/>
              <a:cs typeface="Times New Roman" panose="02020603050405020304" pitchFamily="18" charset="0"/>
            </a:rPr>
            <a:t>Peer </a:t>
          </a:r>
          <a:r>
            <a:rPr lang="it-IT" sz="1600" kern="1200" dirty="0" err="1">
              <a:effectLst/>
              <a:latin typeface="+mj-lt"/>
              <a:ea typeface="Calibri" panose="020F0502020204030204" pitchFamily="34" charset="0"/>
              <a:cs typeface="Times New Roman" panose="02020603050405020304" pitchFamily="18" charset="0"/>
            </a:rPr>
            <a:t>education</a:t>
          </a:r>
          <a:r>
            <a:rPr lang="it-IT" sz="1600" kern="1200" dirty="0">
              <a:effectLst/>
              <a:latin typeface="+mj-lt"/>
              <a:ea typeface="Calibri" panose="020F0502020204030204" pitchFamily="34" charset="0"/>
              <a:cs typeface="Times New Roman" panose="02020603050405020304" pitchFamily="18" charset="0"/>
            </a:rPr>
            <a:t> e tutoring</a:t>
          </a:r>
        </a:p>
      </dsp:txBody>
      <dsp:txXfrm>
        <a:off x="8421567" y="3328153"/>
        <a:ext cx="2486860" cy="2478055"/>
      </dsp:txXfrm>
    </dsp:sp>
    <dsp:sp modelId="{BF76C204-EA9B-47C7-BD7D-3A20D1C204AE}">
      <dsp:nvSpPr>
        <dsp:cNvPr id="0" name=""/>
        <dsp:cNvSpPr/>
      </dsp:nvSpPr>
      <dsp:spPr>
        <a:xfrm>
          <a:off x="2759502" y="952929"/>
          <a:ext cx="2058766" cy="844199"/>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Si interviene su tre aspetti</a:t>
          </a:r>
        </a:p>
      </dsp:txBody>
      <dsp:txXfrm>
        <a:off x="2759502" y="952929"/>
        <a:ext cx="2058766" cy="8441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8F7EBF-6EA6-4060-9377-11C7E3DEC765}">
      <dsp:nvSpPr>
        <dsp:cNvPr id="0" name=""/>
        <dsp:cNvSpPr/>
      </dsp:nvSpPr>
      <dsp:spPr>
        <a:xfrm>
          <a:off x="4381623" y="559850"/>
          <a:ext cx="898653" cy="313038"/>
        </a:xfrm>
        <a:custGeom>
          <a:avLst/>
          <a:gdLst/>
          <a:ahLst/>
          <a:cxnLst/>
          <a:rect l="0" t="0" r="0" b="0"/>
          <a:pathLst>
            <a:path>
              <a:moveTo>
                <a:pt x="898653" y="0"/>
              </a:moveTo>
              <a:lnTo>
                <a:pt x="898653" y="313038"/>
              </a:lnTo>
              <a:lnTo>
                <a:pt x="0" y="313038"/>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FDE479-6C6C-4D94-97D6-8D95C32E5D49}">
      <dsp:nvSpPr>
        <dsp:cNvPr id="0" name=""/>
        <dsp:cNvSpPr/>
      </dsp:nvSpPr>
      <dsp:spPr>
        <a:xfrm>
          <a:off x="7396271" y="1849376"/>
          <a:ext cx="91440" cy="1802197"/>
        </a:xfrm>
        <a:custGeom>
          <a:avLst/>
          <a:gdLst/>
          <a:ahLst/>
          <a:cxnLst/>
          <a:rect l="0" t="0" r="0" b="0"/>
          <a:pathLst>
            <a:path>
              <a:moveTo>
                <a:pt x="64058" y="0"/>
              </a:moveTo>
              <a:lnTo>
                <a:pt x="45720" y="1802197"/>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E83ED5-D633-4A4E-8E17-E6C6041DAC90}">
      <dsp:nvSpPr>
        <dsp:cNvPr id="0" name=""/>
        <dsp:cNvSpPr/>
      </dsp:nvSpPr>
      <dsp:spPr>
        <a:xfrm>
          <a:off x="5280276" y="559850"/>
          <a:ext cx="2850949" cy="754809"/>
        </a:xfrm>
        <a:custGeom>
          <a:avLst/>
          <a:gdLst/>
          <a:ahLst/>
          <a:cxnLst/>
          <a:rect l="0" t="0" r="0" b="0"/>
          <a:pathLst>
            <a:path>
              <a:moveTo>
                <a:pt x="0" y="0"/>
              </a:moveTo>
              <a:lnTo>
                <a:pt x="0" y="642519"/>
              </a:lnTo>
              <a:lnTo>
                <a:pt x="2850949" y="642519"/>
              </a:lnTo>
              <a:lnTo>
                <a:pt x="2850949" y="754809"/>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AAC940-B584-4ED3-858E-FAE9A9204667}">
      <dsp:nvSpPr>
        <dsp:cNvPr id="0" name=""/>
        <dsp:cNvSpPr/>
      </dsp:nvSpPr>
      <dsp:spPr>
        <a:xfrm>
          <a:off x="3532602" y="1899543"/>
          <a:ext cx="376319" cy="1884142"/>
        </a:xfrm>
        <a:custGeom>
          <a:avLst/>
          <a:gdLst/>
          <a:ahLst/>
          <a:cxnLst/>
          <a:rect l="0" t="0" r="0" b="0"/>
          <a:pathLst>
            <a:path>
              <a:moveTo>
                <a:pt x="0" y="0"/>
              </a:moveTo>
              <a:lnTo>
                <a:pt x="0" y="1884142"/>
              </a:lnTo>
              <a:lnTo>
                <a:pt x="376319" y="1884142"/>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F32A1E-1165-41DF-9B37-F2DB4911735E}">
      <dsp:nvSpPr>
        <dsp:cNvPr id="0" name=""/>
        <dsp:cNvSpPr/>
      </dsp:nvSpPr>
      <dsp:spPr>
        <a:xfrm>
          <a:off x="4536122" y="559850"/>
          <a:ext cx="744154" cy="804976"/>
        </a:xfrm>
        <a:custGeom>
          <a:avLst/>
          <a:gdLst/>
          <a:ahLst/>
          <a:cxnLst/>
          <a:rect l="0" t="0" r="0" b="0"/>
          <a:pathLst>
            <a:path>
              <a:moveTo>
                <a:pt x="744154" y="0"/>
              </a:moveTo>
              <a:lnTo>
                <a:pt x="744154" y="692686"/>
              </a:lnTo>
              <a:lnTo>
                <a:pt x="0" y="692686"/>
              </a:lnTo>
              <a:lnTo>
                <a:pt x="0" y="804976"/>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873A08-EC39-474D-B5C1-05A60138BAF8}">
      <dsp:nvSpPr>
        <dsp:cNvPr id="0" name=""/>
        <dsp:cNvSpPr/>
      </dsp:nvSpPr>
      <dsp:spPr>
        <a:xfrm>
          <a:off x="130402" y="1866096"/>
          <a:ext cx="729465" cy="1977960"/>
        </a:xfrm>
        <a:custGeom>
          <a:avLst/>
          <a:gdLst/>
          <a:ahLst/>
          <a:cxnLst/>
          <a:rect l="0" t="0" r="0" b="0"/>
          <a:pathLst>
            <a:path>
              <a:moveTo>
                <a:pt x="0" y="0"/>
              </a:moveTo>
              <a:lnTo>
                <a:pt x="0" y="1977960"/>
              </a:lnTo>
              <a:lnTo>
                <a:pt x="729465" y="1977960"/>
              </a:lnTo>
            </a:path>
          </a:pathLst>
        </a:custGeom>
        <a:noFill/>
        <a:ln w="15875"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F818BA-AA78-4DA6-86BB-AF7A5D8A1336}">
      <dsp:nvSpPr>
        <dsp:cNvPr id="0" name=""/>
        <dsp:cNvSpPr/>
      </dsp:nvSpPr>
      <dsp:spPr>
        <a:xfrm>
          <a:off x="652010" y="559850"/>
          <a:ext cx="4628265" cy="771530"/>
        </a:xfrm>
        <a:custGeom>
          <a:avLst/>
          <a:gdLst/>
          <a:ahLst/>
          <a:cxnLst/>
          <a:rect l="0" t="0" r="0" b="0"/>
          <a:pathLst>
            <a:path>
              <a:moveTo>
                <a:pt x="4628265" y="0"/>
              </a:moveTo>
              <a:lnTo>
                <a:pt x="4628265" y="659240"/>
              </a:lnTo>
              <a:lnTo>
                <a:pt x="0" y="659240"/>
              </a:lnTo>
              <a:lnTo>
                <a:pt x="0" y="77153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510626-F41F-47FA-86D5-4439B7925F1F}">
      <dsp:nvSpPr>
        <dsp:cNvPr id="0" name=""/>
        <dsp:cNvSpPr/>
      </dsp:nvSpPr>
      <dsp:spPr>
        <a:xfrm>
          <a:off x="3098862" y="25135"/>
          <a:ext cx="4362829" cy="534715"/>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r>
            <a:rPr lang="it-IT" sz="1200" kern="1200" dirty="0"/>
            <a:t>Disturbi dello Spettro Autistico</a:t>
          </a:r>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dsp:txBody>
      <dsp:txXfrm>
        <a:off x="3098862" y="25135"/>
        <a:ext cx="4362829" cy="534715"/>
      </dsp:txXfrm>
    </dsp:sp>
    <dsp:sp modelId="{F6B1474B-1AAF-4E25-9CBE-3B5DB4CACF6E}">
      <dsp:nvSpPr>
        <dsp:cNvPr id="0" name=""/>
        <dsp:cNvSpPr/>
      </dsp:nvSpPr>
      <dsp:spPr>
        <a:xfrm>
          <a:off x="0" y="1331381"/>
          <a:ext cx="1304021" cy="534715"/>
        </a:xfrm>
        <a:prstGeom prst="rect">
          <a:avLst/>
        </a:prstGeom>
        <a:gradFill rotWithShape="0">
          <a:gsLst>
            <a:gs pos="0">
              <a:schemeClr val="accent6">
                <a:hueOff val="0"/>
                <a:satOff val="0"/>
                <a:lumOff val="0"/>
                <a:alphaOff val="0"/>
                <a:tint val="65000"/>
                <a:shade val="92000"/>
                <a:satMod val="130000"/>
              </a:schemeClr>
            </a:gs>
            <a:gs pos="45000">
              <a:schemeClr val="accent6">
                <a:hueOff val="0"/>
                <a:satOff val="0"/>
                <a:lumOff val="0"/>
                <a:alphaOff val="0"/>
                <a:tint val="60000"/>
                <a:shade val="99000"/>
                <a:satMod val="120000"/>
              </a:schemeClr>
            </a:gs>
            <a:gs pos="100000">
              <a:schemeClr val="accent6">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STRUTTURAZIONE DELL’AMBIENTE DI APPRENDIMENTO</a:t>
          </a:r>
        </a:p>
      </dsp:txBody>
      <dsp:txXfrm>
        <a:off x="0" y="1331381"/>
        <a:ext cx="1304021" cy="534715"/>
      </dsp:txXfrm>
    </dsp:sp>
    <dsp:sp modelId="{A39049D7-6F79-4B86-9F9E-0B5D8ECF0DD9}">
      <dsp:nvSpPr>
        <dsp:cNvPr id="0" name=""/>
        <dsp:cNvSpPr/>
      </dsp:nvSpPr>
      <dsp:spPr>
        <a:xfrm>
          <a:off x="859867" y="2369258"/>
          <a:ext cx="2537663" cy="2949597"/>
        </a:xfrm>
        <a:prstGeom prst="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kern="1200" dirty="0">
              <a:effectLst/>
              <a:latin typeface="+mj-lt"/>
              <a:ea typeface="Calibri" panose="020F0502020204030204" pitchFamily="34" charset="0"/>
              <a:cs typeface="Times New Roman" panose="02020603050405020304" pitchFamily="18" charset="0"/>
            </a:rPr>
            <a:t>Accentuata riduzione dei </a:t>
          </a:r>
          <a:r>
            <a:rPr lang="it-IT" sz="2100" kern="1200" dirty="0" err="1">
              <a:effectLst/>
              <a:latin typeface="+mj-lt"/>
              <a:ea typeface="Calibri" panose="020F0502020204030204" pitchFamily="34" charset="0"/>
              <a:cs typeface="Times New Roman" panose="02020603050405020304" pitchFamily="18" charset="0"/>
            </a:rPr>
            <a:t>distrattori</a:t>
          </a:r>
          <a:r>
            <a:rPr lang="it-IT" sz="2100" kern="1200" dirty="0">
              <a:effectLst/>
              <a:latin typeface="+mj-lt"/>
              <a:ea typeface="Calibri" panose="020F0502020204030204" pitchFamily="34" charset="0"/>
              <a:cs typeface="Times New Roman" panose="02020603050405020304" pitchFamily="18" charset="0"/>
            </a:rPr>
            <a:t>, lasciare pochi stimoli essenziali e pochi arredi  (no decorazioni, pochi oggetti, no specchi…) e forte stabilità dei riferimenti spazio-temporali (</a:t>
          </a:r>
          <a:r>
            <a:rPr lang="it-IT" sz="2100" kern="1200" dirty="0" err="1">
              <a:effectLst/>
              <a:latin typeface="+mj-lt"/>
              <a:ea typeface="Calibri" panose="020F0502020204030204" pitchFamily="34" charset="0"/>
              <a:cs typeface="Times New Roman" panose="02020603050405020304" pitchFamily="18" charset="0"/>
            </a:rPr>
            <a:t>routines</a:t>
          </a:r>
          <a:r>
            <a:rPr lang="it-IT" sz="2100" kern="1200" dirty="0">
              <a:effectLst/>
              <a:latin typeface="+mj-lt"/>
              <a:ea typeface="Calibri" panose="020F0502020204030204" pitchFamily="34" charset="0"/>
              <a:cs typeface="Times New Roman" panose="02020603050405020304" pitchFamily="18" charset="0"/>
            </a:rPr>
            <a:t>).</a:t>
          </a:r>
        </a:p>
      </dsp:txBody>
      <dsp:txXfrm>
        <a:off x="859867" y="2369258"/>
        <a:ext cx="2537663" cy="2949597"/>
      </dsp:txXfrm>
    </dsp:sp>
    <dsp:sp modelId="{B594CFBE-88EE-4785-8ECF-DD03E28F7F1E}">
      <dsp:nvSpPr>
        <dsp:cNvPr id="0" name=""/>
        <dsp:cNvSpPr/>
      </dsp:nvSpPr>
      <dsp:spPr>
        <a:xfrm>
          <a:off x="3281722" y="1364827"/>
          <a:ext cx="2508799" cy="534715"/>
        </a:xfrm>
        <a:prstGeom prst="rect">
          <a:avLst/>
        </a:prstGeom>
        <a:gradFill rotWithShape="0">
          <a:gsLst>
            <a:gs pos="0">
              <a:schemeClr val="accent6">
                <a:hueOff val="0"/>
                <a:satOff val="0"/>
                <a:lumOff val="0"/>
                <a:alphaOff val="0"/>
                <a:tint val="65000"/>
                <a:shade val="92000"/>
                <a:satMod val="130000"/>
              </a:schemeClr>
            </a:gs>
            <a:gs pos="45000">
              <a:schemeClr val="accent6">
                <a:hueOff val="0"/>
                <a:satOff val="0"/>
                <a:lumOff val="0"/>
                <a:alphaOff val="0"/>
                <a:tint val="60000"/>
                <a:shade val="99000"/>
                <a:satMod val="120000"/>
              </a:schemeClr>
            </a:gs>
            <a:gs pos="100000">
              <a:schemeClr val="accent6">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METODOLOGIE DI INTERVENTO  SUL SINGOLO</a:t>
          </a:r>
        </a:p>
        <a:p>
          <a:pPr marL="0" lvl="0" indent="0" algn="ctr" defTabSz="533400">
            <a:lnSpc>
              <a:spcPct val="90000"/>
            </a:lnSpc>
            <a:spcBef>
              <a:spcPct val="0"/>
            </a:spcBef>
            <a:spcAft>
              <a:spcPct val="35000"/>
            </a:spcAft>
            <a:buNone/>
          </a:pPr>
          <a:endParaRPr lang="it-IT" sz="1200" kern="1200" dirty="0"/>
        </a:p>
      </dsp:txBody>
      <dsp:txXfrm>
        <a:off x="3281722" y="1364827"/>
        <a:ext cx="2508799" cy="534715"/>
      </dsp:txXfrm>
    </dsp:sp>
    <dsp:sp modelId="{3CD82AF6-97DB-49C7-8DD5-5E25083B7C41}">
      <dsp:nvSpPr>
        <dsp:cNvPr id="0" name=""/>
        <dsp:cNvSpPr/>
      </dsp:nvSpPr>
      <dsp:spPr>
        <a:xfrm>
          <a:off x="3908922" y="2124123"/>
          <a:ext cx="2775718" cy="3319123"/>
        </a:xfrm>
        <a:prstGeom prst="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r>
            <a:rPr lang="it-IT" sz="1600" kern="1200" dirty="0"/>
            <a:t>Consegne con poche parole e lavorare su una sola abilità alla volta.</a:t>
          </a:r>
        </a:p>
        <a:p>
          <a:pPr marL="0" lvl="0" indent="0" algn="ctr" defTabSz="533400">
            <a:lnSpc>
              <a:spcPct val="90000"/>
            </a:lnSpc>
            <a:spcBef>
              <a:spcPct val="0"/>
            </a:spcBef>
            <a:spcAft>
              <a:spcPct val="35000"/>
            </a:spcAft>
            <a:buNone/>
          </a:pPr>
          <a:r>
            <a:rPr lang="it-IT" sz="1600" kern="1200" dirty="0"/>
            <a:t>TRATTAMENTI MULTIPLI SVILUPPATI A PARTIRE DAI PRINCIPI COGNITIVO-COMPORTAMENTALI:</a:t>
          </a:r>
        </a:p>
        <a:p>
          <a:pPr marL="0" lvl="0" indent="0" algn="ctr" defTabSz="533400">
            <a:lnSpc>
              <a:spcPct val="90000"/>
            </a:lnSpc>
            <a:spcBef>
              <a:spcPct val="0"/>
            </a:spcBef>
            <a:spcAft>
              <a:spcPct val="35000"/>
            </a:spcAft>
            <a:buNone/>
          </a:pPr>
          <a:r>
            <a:rPr lang="it-IT" sz="1600" kern="1200" dirty="0"/>
            <a:t>METODO TEACCH</a:t>
          </a:r>
        </a:p>
        <a:p>
          <a:pPr marL="0" lvl="0" indent="0" algn="ctr" defTabSz="533400">
            <a:lnSpc>
              <a:spcPct val="90000"/>
            </a:lnSpc>
            <a:spcBef>
              <a:spcPct val="0"/>
            </a:spcBef>
            <a:spcAft>
              <a:spcPct val="35000"/>
            </a:spcAft>
            <a:buNone/>
          </a:pPr>
          <a:r>
            <a:rPr lang="it-IT" sz="1600" kern="1200" dirty="0"/>
            <a:t>C..A.A. molto personalizzata</a:t>
          </a:r>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a:p>
          <a:pPr marL="0" lvl="0" indent="0" algn="ctr" defTabSz="533400">
            <a:lnSpc>
              <a:spcPct val="90000"/>
            </a:lnSpc>
            <a:spcBef>
              <a:spcPct val="0"/>
            </a:spcBef>
            <a:spcAft>
              <a:spcPct val="35000"/>
            </a:spcAft>
            <a:buNone/>
          </a:pPr>
          <a:endParaRPr lang="it-IT" sz="1200" kern="1200" dirty="0"/>
        </a:p>
      </dsp:txBody>
      <dsp:txXfrm>
        <a:off x="3908922" y="2124123"/>
        <a:ext cx="2775718" cy="3319123"/>
      </dsp:txXfrm>
    </dsp:sp>
    <dsp:sp modelId="{D1224D27-00A7-49EA-8027-B547B7E4DCF6}">
      <dsp:nvSpPr>
        <dsp:cNvPr id="0" name=""/>
        <dsp:cNvSpPr/>
      </dsp:nvSpPr>
      <dsp:spPr>
        <a:xfrm>
          <a:off x="7292604" y="1314660"/>
          <a:ext cx="1677242" cy="534715"/>
        </a:xfrm>
        <a:prstGeom prst="rect">
          <a:avLst/>
        </a:prstGeom>
        <a:gradFill rotWithShape="0">
          <a:gsLst>
            <a:gs pos="0">
              <a:schemeClr val="accent6">
                <a:hueOff val="0"/>
                <a:satOff val="0"/>
                <a:lumOff val="0"/>
                <a:alphaOff val="0"/>
                <a:tint val="65000"/>
                <a:shade val="92000"/>
                <a:satMod val="130000"/>
              </a:schemeClr>
            </a:gs>
            <a:gs pos="45000">
              <a:schemeClr val="accent6">
                <a:hueOff val="0"/>
                <a:satOff val="0"/>
                <a:lumOff val="0"/>
                <a:alphaOff val="0"/>
                <a:tint val="60000"/>
                <a:shade val="99000"/>
                <a:satMod val="120000"/>
              </a:schemeClr>
            </a:gs>
            <a:gs pos="100000">
              <a:schemeClr val="accent6">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kern="1200" dirty="0"/>
        </a:p>
      </dsp:txBody>
      <dsp:txXfrm>
        <a:off x="7292604" y="1314660"/>
        <a:ext cx="1677242" cy="534715"/>
      </dsp:txXfrm>
    </dsp:sp>
    <dsp:sp modelId="{58EC6479-F9C7-4EA4-B9F7-8C3BFDCCA1FF}">
      <dsp:nvSpPr>
        <dsp:cNvPr id="0" name=""/>
        <dsp:cNvSpPr/>
      </dsp:nvSpPr>
      <dsp:spPr>
        <a:xfrm>
          <a:off x="7441991" y="2097927"/>
          <a:ext cx="3203993" cy="3107290"/>
        </a:xfrm>
        <a:prstGeom prst="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100000"/>
            </a:lnSpc>
            <a:spcBef>
              <a:spcPct val="0"/>
            </a:spcBef>
            <a:spcAft>
              <a:spcPts val="0"/>
            </a:spcAft>
            <a:buNone/>
          </a:pPr>
          <a:endParaRPr lang="it-IT" sz="1800" kern="1200" dirty="0">
            <a:effectLst/>
            <a:latin typeface="+mj-lt"/>
            <a:ea typeface="Calibri" panose="020F0502020204030204" pitchFamily="34" charset="0"/>
            <a:cs typeface="Times New Roman" panose="02020603050405020304" pitchFamily="18" charset="0"/>
          </a:endParaRPr>
        </a:p>
        <a:p>
          <a:pPr marL="0" lvl="0" indent="0" algn="ctr" defTabSz="800100">
            <a:lnSpc>
              <a:spcPct val="100000"/>
            </a:lnSpc>
            <a:spcBef>
              <a:spcPct val="0"/>
            </a:spcBef>
            <a:spcAft>
              <a:spcPts val="0"/>
            </a:spcAft>
            <a:buFont typeface="Arial" panose="020B0604020202020204" pitchFamily="34" charset="0"/>
            <a:buNone/>
          </a:pPr>
          <a:endParaRPr lang="it-IT" sz="1600" kern="1200" dirty="0">
            <a:effectLst/>
            <a:latin typeface="+mj-lt"/>
            <a:ea typeface="Calibri" panose="020F0502020204030204" pitchFamily="34" charset="0"/>
            <a:cs typeface="Times New Roman" panose="02020603050405020304" pitchFamily="18" charset="0"/>
          </a:endParaRPr>
        </a:p>
        <a:p>
          <a:pPr marL="0" lvl="0" indent="0" algn="ctr" defTabSz="800100">
            <a:lnSpc>
              <a:spcPct val="100000"/>
            </a:lnSpc>
            <a:spcBef>
              <a:spcPct val="0"/>
            </a:spcBef>
            <a:spcAft>
              <a:spcPts val="0"/>
            </a:spcAft>
            <a:buFont typeface="Symbol" panose="05050102010706020507" pitchFamily="18" charset="2"/>
            <a:buNone/>
          </a:pPr>
          <a:r>
            <a:rPr lang="it-IT" sz="1600" kern="1200" dirty="0">
              <a:effectLst/>
              <a:latin typeface="+mj-lt"/>
              <a:ea typeface="Calibri" panose="020F0502020204030204" pitchFamily="34" charset="0"/>
              <a:cs typeface="Times New Roman" panose="02020603050405020304" pitchFamily="18" charset="0"/>
            </a:rPr>
            <a:t>Cooperative learning</a:t>
          </a:r>
        </a:p>
        <a:p>
          <a:pPr marL="0" lvl="0" indent="0" algn="ctr" defTabSz="800100">
            <a:lnSpc>
              <a:spcPct val="100000"/>
            </a:lnSpc>
            <a:spcBef>
              <a:spcPct val="0"/>
            </a:spcBef>
            <a:spcAft>
              <a:spcPts val="0"/>
            </a:spcAft>
            <a:buFont typeface="Arial" panose="020B0604020202020204" pitchFamily="34" charset="0"/>
            <a:buNone/>
          </a:pPr>
          <a:endParaRPr lang="it-IT" sz="1600" kern="1200" dirty="0">
            <a:effectLst/>
            <a:latin typeface="+mj-lt"/>
            <a:ea typeface="Calibri" panose="020F0502020204030204" pitchFamily="34" charset="0"/>
            <a:cs typeface="Times New Roman" panose="02020603050405020304" pitchFamily="18" charset="0"/>
          </a:endParaRPr>
        </a:p>
        <a:p>
          <a:pPr marL="0" lvl="0" indent="0" algn="ctr" defTabSz="800100">
            <a:lnSpc>
              <a:spcPct val="100000"/>
            </a:lnSpc>
            <a:spcBef>
              <a:spcPct val="0"/>
            </a:spcBef>
            <a:spcAft>
              <a:spcPts val="0"/>
            </a:spcAft>
            <a:buFont typeface="Symbol" panose="05050102010706020507" pitchFamily="18" charset="2"/>
            <a:buNone/>
          </a:pPr>
          <a:r>
            <a:rPr lang="it-IT" sz="1600" kern="1200" dirty="0">
              <a:effectLst/>
              <a:latin typeface="+mj-lt"/>
              <a:ea typeface="Calibri" panose="020F0502020204030204" pitchFamily="34" charset="0"/>
              <a:cs typeface="Times New Roman" panose="02020603050405020304" pitchFamily="18" charset="0"/>
            </a:rPr>
            <a:t>Didattica metacognitiva</a:t>
          </a:r>
        </a:p>
        <a:p>
          <a:pPr marL="0" lvl="0" indent="0" algn="ctr" defTabSz="800100">
            <a:lnSpc>
              <a:spcPct val="100000"/>
            </a:lnSpc>
            <a:spcBef>
              <a:spcPct val="0"/>
            </a:spcBef>
            <a:spcAft>
              <a:spcPts val="0"/>
            </a:spcAft>
            <a:buFont typeface="Arial" panose="020B0604020202020204" pitchFamily="34" charset="0"/>
            <a:buNone/>
          </a:pPr>
          <a:endParaRPr lang="it-IT" sz="1600" kern="1200" dirty="0">
            <a:effectLst/>
            <a:latin typeface="+mj-lt"/>
            <a:ea typeface="Calibri" panose="020F0502020204030204" pitchFamily="34" charset="0"/>
            <a:cs typeface="Times New Roman" panose="02020603050405020304" pitchFamily="18" charset="0"/>
          </a:endParaRPr>
        </a:p>
        <a:p>
          <a:pPr marL="0" lvl="0" indent="0" algn="ctr" defTabSz="800100">
            <a:lnSpc>
              <a:spcPct val="100000"/>
            </a:lnSpc>
            <a:spcBef>
              <a:spcPct val="0"/>
            </a:spcBef>
            <a:spcAft>
              <a:spcPts val="0"/>
            </a:spcAft>
            <a:buFont typeface="Symbol" panose="05050102010706020507" pitchFamily="18" charset="2"/>
            <a:buNone/>
          </a:pPr>
          <a:r>
            <a:rPr lang="it-IT" sz="1600" kern="1200" dirty="0">
              <a:effectLst/>
              <a:latin typeface="+mj-lt"/>
              <a:ea typeface="Calibri" panose="020F0502020204030204" pitchFamily="34" charset="0"/>
              <a:cs typeface="Times New Roman" panose="02020603050405020304" pitchFamily="18" charset="0"/>
            </a:rPr>
            <a:t>Peer </a:t>
          </a:r>
          <a:r>
            <a:rPr lang="it-IT" sz="1600" kern="1200" dirty="0" err="1">
              <a:effectLst/>
              <a:latin typeface="+mj-lt"/>
              <a:ea typeface="Calibri" panose="020F0502020204030204" pitchFamily="34" charset="0"/>
              <a:cs typeface="Times New Roman" panose="02020603050405020304" pitchFamily="18" charset="0"/>
            </a:rPr>
            <a:t>education</a:t>
          </a:r>
          <a:r>
            <a:rPr lang="it-IT" sz="1600" kern="1200" dirty="0">
              <a:effectLst/>
              <a:latin typeface="+mj-lt"/>
              <a:ea typeface="Calibri" panose="020F0502020204030204" pitchFamily="34" charset="0"/>
              <a:cs typeface="Times New Roman" panose="02020603050405020304" pitchFamily="18" charset="0"/>
            </a:rPr>
            <a:t> e tutoring</a:t>
          </a:r>
        </a:p>
        <a:p>
          <a:pPr marL="0" lvl="0" indent="0" algn="ctr" defTabSz="800100">
            <a:lnSpc>
              <a:spcPct val="100000"/>
            </a:lnSpc>
            <a:spcBef>
              <a:spcPct val="0"/>
            </a:spcBef>
            <a:spcAft>
              <a:spcPts val="0"/>
            </a:spcAft>
            <a:buFont typeface="Arial" panose="020B0604020202020204" pitchFamily="34" charset="0"/>
            <a:buNone/>
          </a:pPr>
          <a:endParaRPr lang="it-IT" sz="1600" kern="1200" dirty="0">
            <a:effectLst/>
            <a:latin typeface="+mj-lt"/>
            <a:ea typeface="Calibri" panose="020F0502020204030204" pitchFamily="34" charset="0"/>
            <a:cs typeface="Times New Roman" panose="02020603050405020304" pitchFamily="18" charset="0"/>
          </a:endParaRPr>
        </a:p>
        <a:p>
          <a:pPr marL="0" lvl="0" indent="0" algn="ctr" defTabSz="800100">
            <a:lnSpc>
              <a:spcPct val="100000"/>
            </a:lnSpc>
            <a:spcBef>
              <a:spcPct val="0"/>
            </a:spcBef>
            <a:spcAft>
              <a:spcPts val="0"/>
            </a:spcAft>
            <a:buFont typeface="Symbol" panose="05050102010706020507" pitchFamily="18" charset="2"/>
            <a:buNone/>
          </a:pPr>
          <a:r>
            <a:rPr lang="it-IT" sz="1600" kern="1200" dirty="0">
              <a:effectLst/>
              <a:latin typeface="+mj-lt"/>
              <a:cs typeface="Times New Roman" panose="02020603050405020304" pitchFamily="18" charset="0"/>
            </a:rPr>
            <a:t>Con l’attenzione di calibrare l’intervento sul piccolo gruppo, magari a partire dal rapporto con un solo compagno o compagna, accettato dal soggetto, che funga da mediatore. Gradualità nel costruire relazioni con la classe.</a:t>
          </a:r>
        </a:p>
        <a:p>
          <a:pPr marL="0" lvl="0" indent="0" algn="ctr" defTabSz="800100">
            <a:lnSpc>
              <a:spcPct val="100000"/>
            </a:lnSpc>
            <a:spcBef>
              <a:spcPct val="0"/>
            </a:spcBef>
            <a:spcAft>
              <a:spcPts val="0"/>
            </a:spcAft>
            <a:buFont typeface="Symbol" panose="05050102010706020507" pitchFamily="18" charset="2"/>
            <a:buNone/>
          </a:pPr>
          <a:r>
            <a:rPr lang="it-IT" sz="1200" kern="1200" dirty="0">
              <a:effectLst/>
              <a:latin typeface="+mj-lt"/>
              <a:ea typeface="Calibri" panose="020F0502020204030204" pitchFamily="34" charset="0"/>
              <a:cs typeface="Times New Roman" panose="02020603050405020304" pitchFamily="18" charset="0"/>
            </a:rPr>
            <a:t>.</a:t>
          </a:r>
        </a:p>
        <a:p>
          <a:pPr marL="0" lvl="0" indent="0" algn="ctr" defTabSz="800100">
            <a:lnSpc>
              <a:spcPct val="100000"/>
            </a:lnSpc>
            <a:spcBef>
              <a:spcPct val="0"/>
            </a:spcBef>
            <a:spcAft>
              <a:spcPts val="0"/>
            </a:spcAft>
            <a:buFont typeface="Symbol" panose="05050102010706020507" pitchFamily="18" charset="2"/>
            <a:buNone/>
          </a:pPr>
          <a:endParaRPr lang="it-IT" sz="1200" kern="1200" dirty="0"/>
        </a:p>
      </dsp:txBody>
      <dsp:txXfrm>
        <a:off x="7441991" y="2097927"/>
        <a:ext cx="3203993" cy="3107290"/>
      </dsp:txXfrm>
    </dsp:sp>
    <dsp:sp modelId="{BF76C204-EA9B-47C7-BD7D-3A20D1C204AE}">
      <dsp:nvSpPr>
        <dsp:cNvPr id="0" name=""/>
        <dsp:cNvSpPr/>
      </dsp:nvSpPr>
      <dsp:spPr>
        <a:xfrm>
          <a:off x="3077601" y="605531"/>
          <a:ext cx="1304021" cy="534715"/>
        </a:xfrm>
        <a:prstGeom prst="rect">
          <a:avLst/>
        </a:prstGeom>
        <a:gradFill rotWithShape="0">
          <a:gsLst>
            <a:gs pos="0">
              <a:schemeClr val="accent6">
                <a:hueOff val="0"/>
                <a:satOff val="0"/>
                <a:lumOff val="0"/>
                <a:alphaOff val="0"/>
                <a:tint val="65000"/>
                <a:shade val="92000"/>
                <a:satMod val="130000"/>
              </a:schemeClr>
            </a:gs>
            <a:gs pos="45000">
              <a:schemeClr val="accent6">
                <a:hueOff val="0"/>
                <a:satOff val="0"/>
                <a:lumOff val="0"/>
                <a:alphaOff val="0"/>
                <a:tint val="60000"/>
                <a:shade val="99000"/>
                <a:satMod val="120000"/>
              </a:schemeClr>
            </a:gs>
            <a:gs pos="100000">
              <a:schemeClr val="accent6">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Si interviene su tre aspetti</a:t>
          </a:r>
        </a:p>
      </dsp:txBody>
      <dsp:txXfrm>
        <a:off x="3077601" y="605531"/>
        <a:ext cx="1304021" cy="5347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8F7EBF-6EA6-4060-9377-11C7E3DEC765}">
      <dsp:nvSpPr>
        <dsp:cNvPr id="0" name=""/>
        <dsp:cNvSpPr/>
      </dsp:nvSpPr>
      <dsp:spPr>
        <a:xfrm>
          <a:off x="4896469" y="742428"/>
          <a:ext cx="155910" cy="466382"/>
        </a:xfrm>
        <a:custGeom>
          <a:avLst/>
          <a:gdLst/>
          <a:ahLst/>
          <a:cxnLst/>
          <a:rect l="0" t="0" r="0" b="0"/>
          <a:pathLst>
            <a:path>
              <a:moveTo>
                <a:pt x="155910" y="0"/>
              </a:moveTo>
              <a:lnTo>
                <a:pt x="155910" y="466382"/>
              </a:lnTo>
              <a:lnTo>
                <a:pt x="0" y="466382"/>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FDE479-6C6C-4D94-97D6-8D95C32E5D49}">
      <dsp:nvSpPr>
        <dsp:cNvPr id="0" name=""/>
        <dsp:cNvSpPr/>
      </dsp:nvSpPr>
      <dsp:spPr>
        <a:xfrm>
          <a:off x="7092478" y="2618193"/>
          <a:ext cx="601194" cy="1381188"/>
        </a:xfrm>
        <a:custGeom>
          <a:avLst/>
          <a:gdLst/>
          <a:ahLst/>
          <a:cxnLst/>
          <a:rect l="0" t="0" r="0" b="0"/>
          <a:pathLst>
            <a:path>
              <a:moveTo>
                <a:pt x="0" y="0"/>
              </a:moveTo>
              <a:lnTo>
                <a:pt x="0" y="1381188"/>
              </a:lnTo>
              <a:lnTo>
                <a:pt x="601194" y="1381188"/>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E83ED5-D633-4A4E-8E17-E6C6041DAC90}">
      <dsp:nvSpPr>
        <dsp:cNvPr id="0" name=""/>
        <dsp:cNvSpPr/>
      </dsp:nvSpPr>
      <dsp:spPr>
        <a:xfrm>
          <a:off x="5052379" y="742428"/>
          <a:ext cx="2764329" cy="1133335"/>
        </a:xfrm>
        <a:custGeom>
          <a:avLst/>
          <a:gdLst/>
          <a:ahLst/>
          <a:cxnLst/>
          <a:rect l="0" t="0" r="0" b="0"/>
          <a:pathLst>
            <a:path>
              <a:moveTo>
                <a:pt x="0" y="0"/>
              </a:moveTo>
              <a:lnTo>
                <a:pt x="0" y="977425"/>
              </a:lnTo>
              <a:lnTo>
                <a:pt x="2764329" y="977425"/>
              </a:lnTo>
              <a:lnTo>
                <a:pt x="2764329" y="1133335"/>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AAC940-B584-4ED3-858E-FAE9A9204667}">
      <dsp:nvSpPr>
        <dsp:cNvPr id="0" name=""/>
        <dsp:cNvSpPr/>
      </dsp:nvSpPr>
      <dsp:spPr>
        <a:xfrm>
          <a:off x="4393869" y="2602104"/>
          <a:ext cx="216780" cy="1357141"/>
        </a:xfrm>
        <a:custGeom>
          <a:avLst/>
          <a:gdLst/>
          <a:ahLst/>
          <a:cxnLst/>
          <a:rect l="0" t="0" r="0" b="0"/>
          <a:pathLst>
            <a:path>
              <a:moveTo>
                <a:pt x="0" y="0"/>
              </a:moveTo>
              <a:lnTo>
                <a:pt x="0" y="1357141"/>
              </a:lnTo>
              <a:lnTo>
                <a:pt x="216780" y="1357141"/>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6F32A1E-1165-41DF-9B37-F2DB4911735E}">
      <dsp:nvSpPr>
        <dsp:cNvPr id="0" name=""/>
        <dsp:cNvSpPr/>
      </dsp:nvSpPr>
      <dsp:spPr>
        <a:xfrm>
          <a:off x="5006659" y="742428"/>
          <a:ext cx="91440" cy="1117247"/>
        </a:xfrm>
        <a:custGeom>
          <a:avLst/>
          <a:gdLst/>
          <a:ahLst/>
          <a:cxnLst/>
          <a:rect l="0" t="0" r="0" b="0"/>
          <a:pathLst>
            <a:path>
              <a:moveTo>
                <a:pt x="45720" y="0"/>
              </a:moveTo>
              <a:lnTo>
                <a:pt x="45720" y="961337"/>
              </a:lnTo>
              <a:lnTo>
                <a:pt x="111439" y="961337"/>
              </a:lnTo>
              <a:lnTo>
                <a:pt x="111439" y="1117247"/>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BEE956-F35F-4FEE-84C6-EF76B251F617}">
      <dsp:nvSpPr>
        <dsp:cNvPr id="0" name=""/>
        <dsp:cNvSpPr/>
      </dsp:nvSpPr>
      <dsp:spPr>
        <a:xfrm>
          <a:off x="1973937" y="2634274"/>
          <a:ext cx="337900" cy="1424234"/>
        </a:xfrm>
        <a:custGeom>
          <a:avLst/>
          <a:gdLst/>
          <a:ahLst/>
          <a:cxnLst/>
          <a:rect l="0" t="0" r="0" b="0"/>
          <a:pathLst>
            <a:path>
              <a:moveTo>
                <a:pt x="0" y="0"/>
              </a:moveTo>
              <a:lnTo>
                <a:pt x="0" y="1424234"/>
              </a:lnTo>
              <a:lnTo>
                <a:pt x="337900" y="1424234"/>
              </a:lnTo>
            </a:path>
          </a:pathLst>
        </a:custGeom>
        <a:noFill/>
        <a:ln w="15875"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F818BA-AA78-4DA6-86BB-AF7A5D8A1336}">
      <dsp:nvSpPr>
        <dsp:cNvPr id="0" name=""/>
        <dsp:cNvSpPr/>
      </dsp:nvSpPr>
      <dsp:spPr>
        <a:xfrm>
          <a:off x="2698168" y="742428"/>
          <a:ext cx="2354211" cy="1149416"/>
        </a:xfrm>
        <a:custGeom>
          <a:avLst/>
          <a:gdLst/>
          <a:ahLst/>
          <a:cxnLst/>
          <a:rect l="0" t="0" r="0" b="0"/>
          <a:pathLst>
            <a:path>
              <a:moveTo>
                <a:pt x="2354211" y="0"/>
              </a:moveTo>
              <a:lnTo>
                <a:pt x="2354211" y="993506"/>
              </a:lnTo>
              <a:lnTo>
                <a:pt x="0" y="993506"/>
              </a:lnTo>
              <a:lnTo>
                <a:pt x="0" y="1149416"/>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510626-F41F-47FA-86D5-4439B7925F1F}">
      <dsp:nvSpPr>
        <dsp:cNvPr id="0" name=""/>
        <dsp:cNvSpPr/>
      </dsp:nvSpPr>
      <dsp:spPr>
        <a:xfrm>
          <a:off x="4147091" y="0"/>
          <a:ext cx="1810575" cy="742428"/>
        </a:xfrm>
        <a:prstGeom prst="rect">
          <a:avLst/>
        </a:prstGeom>
        <a:gradFill rotWithShape="0">
          <a:gsLst>
            <a:gs pos="0">
              <a:schemeClr val="accent1">
                <a:hueOff val="0"/>
                <a:satOff val="0"/>
                <a:lumOff val="0"/>
                <a:alphaOff val="0"/>
                <a:tint val="65000"/>
                <a:shade val="92000"/>
                <a:satMod val="130000"/>
              </a:schemeClr>
            </a:gs>
            <a:gs pos="45000">
              <a:schemeClr val="accent1">
                <a:hueOff val="0"/>
                <a:satOff val="0"/>
                <a:lumOff val="0"/>
                <a:alphaOff val="0"/>
                <a:tint val="60000"/>
                <a:shade val="99000"/>
                <a:satMod val="120000"/>
              </a:schemeClr>
            </a:gs>
            <a:gs pos="100000">
              <a:schemeClr val="accent1">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DIDATTICA SPECIALE PER LINCLUSIONE </a:t>
          </a:r>
        </a:p>
      </dsp:txBody>
      <dsp:txXfrm>
        <a:off x="4147091" y="0"/>
        <a:ext cx="1810575" cy="742428"/>
      </dsp:txXfrm>
    </dsp:sp>
    <dsp:sp modelId="{F6B1474B-1AAF-4E25-9CBE-3B5DB4CACF6E}">
      <dsp:nvSpPr>
        <dsp:cNvPr id="0" name=""/>
        <dsp:cNvSpPr/>
      </dsp:nvSpPr>
      <dsp:spPr>
        <a:xfrm>
          <a:off x="1792880" y="1891845"/>
          <a:ext cx="1810575" cy="742428"/>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STRUTTURAZIONE DELL’AMBIENTE DI APPRENDIMENTO</a:t>
          </a:r>
        </a:p>
      </dsp:txBody>
      <dsp:txXfrm>
        <a:off x="1792880" y="1891845"/>
        <a:ext cx="1810575" cy="742428"/>
      </dsp:txXfrm>
    </dsp:sp>
    <dsp:sp modelId="{5155BB83-4434-4A55-9E2A-3773B5EAA0E4}">
      <dsp:nvSpPr>
        <dsp:cNvPr id="0" name=""/>
        <dsp:cNvSpPr/>
      </dsp:nvSpPr>
      <dsp:spPr>
        <a:xfrm>
          <a:off x="2311837" y="2946584"/>
          <a:ext cx="1810575" cy="2223848"/>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mj-lt"/>
            </a:rPr>
            <a:t>Ambiente chiaro, semplice, ordinato, dove il soggetto si possa orientare facilmente.</a:t>
          </a:r>
        </a:p>
        <a:p>
          <a:pPr marL="0" lvl="0" indent="0" algn="ctr" defTabSz="622300">
            <a:lnSpc>
              <a:spcPct val="90000"/>
            </a:lnSpc>
            <a:spcBef>
              <a:spcPct val="0"/>
            </a:spcBef>
            <a:spcAft>
              <a:spcPct val="35000"/>
            </a:spcAft>
            <a:buNone/>
          </a:pPr>
          <a:r>
            <a:rPr lang="it-IT" sz="1400" kern="1200" dirty="0">
              <a:latin typeface="+mj-lt"/>
            </a:rPr>
            <a:t>Una consegna per volta, rassicurazione emotiva. </a:t>
          </a:r>
        </a:p>
        <a:p>
          <a:pPr marL="0" lvl="0" indent="0" algn="ctr" defTabSz="622300">
            <a:lnSpc>
              <a:spcPct val="90000"/>
            </a:lnSpc>
            <a:spcBef>
              <a:spcPct val="0"/>
            </a:spcBef>
            <a:spcAft>
              <a:spcPct val="35000"/>
            </a:spcAft>
            <a:buNone/>
          </a:pPr>
          <a:r>
            <a:rPr lang="it-IT" sz="1400" kern="1200" dirty="0">
              <a:latin typeface="+mj-lt"/>
            </a:rPr>
            <a:t>Riferimenti visivi/colori</a:t>
          </a:r>
        </a:p>
        <a:p>
          <a:pPr marL="0" lvl="0" indent="0" algn="ctr" defTabSz="622300">
            <a:lnSpc>
              <a:spcPct val="90000"/>
            </a:lnSpc>
            <a:spcBef>
              <a:spcPct val="0"/>
            </a:spcBef>
            <a:spcAft>
              <a:spcPct val="35000"/>
            </a:spcAft>
            <a:buNone/>
          </a:pPr>
          <a:r>
            <a:rPr lang="it-IT" sz="1400" kern="1200" dirty="0">
              <a:latin typeface="+mj-lt"/>
            </a:rPr>
            <a:t>Pittogrammi e fotografie.</a:t>
          </a:r>
          <a:endParaRPr lang="it-IT" sz="1400" kern="1200" dirty="0"/>
        </a:p>
      </dsp:txBody>
      <dsp:txXfrm>
        <a:off x="2311837" y="2946584"/>
        <a:ext cx="1810575" cy="2223848"/>
      </dsp:txXfrm>
    </dsp:sp>
    <dsp:sp modelId="{B594CFBE-88EE-4785-8ECF-DD03E28F7F1E}">
      <dsp:nvSpPr>
        <dsp:cNvPr id="0" name=""/>
        <dsp:cNvSpPr/>
      </dsp:nvSpPr>
      <dsp:spPr>
        <a:xfrm>
          <a:off x="4212811" y="1859675"/>
          <a:ext cx="1810575" cy="742428"/>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METODOLOGIE DI INTERVENTO  SUL SINGOLO</a:t>
          </a:r>
        </a:p>
        <a:p>
          <a:pPr marL="0" lvl="0" indent="0" algn="ctr" defTabSz="533400">
            <a:lnSpc>
              <a:spcPct val="90000"/>
            </a:lnSpc>
            <a:spcBef>
              <a:spcPct val="0"/>
            </a:spcBef>
            <a:spcAft>
              <a:spcPct val="35000"/>
            </a:spcAft>
            <a:buNone/>
          </a:pPr>
          <a:endParaRPr lang="it-IT" sz="1200" kern="1200" dirty="0"/>
        </a:p>
      </dsp:txBody>
      <dsp:txXfrm>
        <a:off x="4212811" y="1859675"/>
        <a:ext cx="1810575" cy="742428"/>
      </dsp:txXfrm>
    </dsp:sp>
    <dsp:sp modelId="{3CD82AF6-97DB-49C7-8DD5-5E25083B7C41}">
      <dsp:nvSpPr>
        <dsp:cNvPr id="0" name=""/>
        <dsp:cNvSpPr/>
      </dsp:nvSpPr>
      <dsp:spPr>
        <a:xfrm>
          <a:off x="4610649" y="2761994"/>
          <a:ext cx="2274207" cy="2394503"/>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t>Stimolazione sensoriale e senso-motoria.</a:t>
          </a:r>
        </a:p>
        <a:p>
          <a:pPr marL="0" lvl="0" indent="0" algn="ctr" defTabSz="622300">
            <a:lnSpc>
              <a:spcPct val="90000"/>
            </a:lnSpc>
            <a:spcBef>
              <a:spcPct val="0"/>
            </a:spcBef>
            <a:spcAft>
              <a:spcPct val="35000"/>
            </a:spcAft>
            <a:buNone/>
          </a:pPr>
          <a:r>
            <a:rPr lang="it-IT" sz="1400" kern="1200" dirty="0"/>
            <a:t>Reiterazione delle attività per favorire la memorizzazione e creazione di routine stabili nell’arco della giornata.</a:t>
          </a:r>
        </a:p>
        <a:p>
          <a:pPr marL="0" lvl="0" indent="0" algn="ctr" defTabSz="622300">
            <a:lnSpc>
              <a:spcPct val="90000"/>
            </a:lnSpc>
            <a:spcBef>
              <a:spcPct val="0"/>
            </a:spcBef>
            <a:spcAft>
              <a:spcPct val="35000"/>
            </a:spcAft>
            <a:buNone/>
          </a:pPr>
          <a:r>
            <a:rPr lang="it-IT" sz="1400" kern="1200" dirty="0" err="1"/>
            <a:t>Modeling</a:t>
          </a:r>
          <a:endParaRPr lang="it-IT" sz="1400" kern="1200" dirty="0"/>
        </a:p>
        <a:p>
          <a:pPr marL="0" lvl="0" indent="0" algn="ctr" defTabSz="622300">
            <a:lnSpc>
              <a:spcPct val="90000"/>
            </a:lnSpc>
            <a:spcBef>
              <a:spcPct val="0"/>
            </a:spcBef>
            <a:spcAft>
              <a:spcPct val="35000"/>
            </a:spcAft>
            <a:buNone/>
          </a:pPr>
          <a:endParaRPr lang="it-IT" sz="1200" kern="1200" dirty="0"/>
        </a:p>
        <a:p>
          <a:pPr marL="0" lvl="0" indent="0" algn="ctr" defTabSz="622300">
            <a:lnSpc>
              <a:spcPct val="90000"/>
            </a:lnSpc>
            <a:spcBef>
              <a:spcPct val="0"/>
            </a:spcBef>
            <a:spcAft>
              <a:spcPct val="35000"/>
            </a:spcAft>
            <a:buNone/>
          </a:pPr>
          <a:endParaRPr lang="it-IT" sz="1200" kern="1200" dirty="0"/>
        </a:p>
      </dsp:txBody>
      <dsp:txXfrm>
        <a:off x="4610649" y="2761994"/>
        <a:ext cx="2274207" cy="2394503"/>
      </dsp:txXfrm>
    </dsp:sp>
    <dsp:sp modelId="{D1224D27-00A7-49EA-8027-B547B7E4DCF6}">
      <dsp:nvSpPr>
        <dsp:cNvPr id="0" name=""/>
        <dsp:cNvSpPr/>
      </dsp:nvSpPr>
      <dsp:spPr>
        <a:xfrm>
          <a:off x="6911421" y="1875764"/>
          <a:ext cx="1810575" cy="742428"/>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effectLst/>
              <a:latin typeface="Times New Roman" panose="02020603050405020304" pitchFamily="18" charset="0"/>
              <a:ea typeface="Calibri" panose="020F0502020204030204" pitchFamily="34" charset="0"/>
              <a:cs typeface="Times New Roman" panose="02020603050405020304" pitchFamily="18" charset="0"/>
            </a:rPr>
            <a:t>METODOLOGIE DI  INTERVENTO SULLA CLASSE</a:t>
          </a:r>
          <a:endParaRPr lang="it-IT" sz="1200" kern="1200" dirty="0"/>
        </a:p>
      </dsp:txBody>
      <dsp:txXfrm>
        <a:off x="6911421" y="1875764"/>
        <a:ext cx="1810575" cy="742428"/>
      </dsp:txXfrm>
    </dsp:sp>
    <dsp:sp modelId="{58EC6479-F9C7-4EA4-B9F7-8C3BFDCCA1FF}">
      <dsp:nvSpPr>
        <dsp:cNvPr id="0" name=""/>
        <dsp:cNvSpPr/>
      </dsp:nvSpPr>
      <dsp:spPr>
        <a:xfrm>
          <a:off x="7693673" y="2909722"/>
          <a:ext cx="2187061" cy="2179317"/>
        </a:xfrm>
        <a:prstGeom prst="rect">
          <a:avLst/>
        </a:prstGeom>
        <a:gradFill rotWithShape="0">
          <a:gsLst>
            <a:gs pos="0">
              <a:schemeClr val="accent4">
                <a:hueOff val="0"/>
                <a:satOff val="0"/>
                <a:lumOff val="0"/>
                <a:alphaOff val="0"/>
                <a:tint val="65000"/>
                <a:shade val="92000"/>
                <a:satMod val="130000"/>
              </a:schemeClr>
            </a:gs>
            <a:gs pos="45000">
              <a:schemeClr val="accent4">
                <a:hueOff val="0"/>
                <a:satOff val="0"/>
                <a:lumOff val="0"/>
                <a:alphaOff val="0"/>
                <a:tint val="60000"/>
                <a:shade val="99000"/>
                <a:satMod val="120000"/>
              </a:schemeClr>
            </a:gs>
            <a:gs pos="100000">
              <a:schemeClr val="accent4">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100000"/>
            </a:lnSpc>
            <a:spcBef>
              <a:spcPct val="0"/>
            </a:spcBef>
            <a:spcAft>
              <a:spcPts val="0"/>
            </a:spcAft>
            <a:buNone/>
          </a:pPr>
          <a:r>
            <a:rPr lang="it-IT" sz="1400" kern="1200" dirty="0">
              <a:effectLst/>
              <a:latin typeface="+mj-lt"/>
              <a:ea typeface="Calibri" panose="020F0502020204030204" pitchFamily="34" charset="0"/>
              <a:cs typeface="Times New Roman" panose="02020603050405020304" pitchFamily="18" charset="0"/>
            </a:rPr>
            <a:t>Clima di classe positivo</a:t>
          </a:r>
        </a:p>
        <a:p>
          <a:pPr marL="0" lvl="0" indent="0" algn="ctr" defTabSz="622300">
            <a:lnSpc>
              <a:spcPct val="100000"/>
            </a:lnSpc>
            <a:spcBef>
              <a:spcPct val="0"/>
            </a:spcBef>
            <a:spcAft>
              <a:spcPts val="0"/>
            </a:spcAft>
            <a:buFont typeface="Symbol" panose="05050102010706020507" pitchFamily="18" charset="2"/>
            <a:buNone/>
          </a:pPr>
          <a:r>
            <a:rPr lang="it-IT" sz="1400" kern="1200" dirty="0">
              <a:effectLst/>
              <a:latin typeface="+mj-lt"/>
              <a:ea typeface="Calibri" panose="020F0502020204030204" pitchFamily="34" charset="0"/>
              <a:cs typeface="Times New Roman" panose="02020603050405020304" pitchFamily="18" charset="0"/>
            </a:rPr>
            <a:t>Didattica attiva e laboratoriale </a:t>
          </a:r>
        </a:p>
        <a:p>
          <a:pPr marL="0" lvl="0" indent="0" algn="ctr" defTabSz="622300">
            <a:lnSpc>
              <a:spcPct val="100000"/>
            </a:lnSpc>
            <a:spcBef>
              <a:spcPct val="0"/>
            </a:spcBef>
            <a:spcAft>
              <a:spcPts val="0"/>
            </a:spcAft>
            <a:buFont typeface="Symbol" panose="05050102010706020507" pitchFamily="18" charset="2"/>
            <a:buNone/>
          </a:pPr>
          <a:r>
            <a:rPr lang="it-IT" sz="1400" kern="1200" dirty="0">
              <a:effectLst/>
              <a:latin typeface="+mj-lt"/>
              <a:ea typeface="Calibri" panose="020F0502020204030204" pitchFamily="34" charset="0"/>
              <a:cs typeface="Times New Roman" panose="02020603050405020304" pitchFamily="18" charset="0"/>
            </a:rPr>
            <a:t>Lavoro nel piccolo gruppo (gruppi  eterogenei)</a:t>
          </a:r>
        </a:p>
        <a:p>
          <a:pPr marL="0" lvl="0" indent="0" algn="ctr" defTabSz="622300">
            <a:lnSpc>
              <a:spcPct val="100000"/>
            </a:lnSpc>
            <a:spcBef>
              <a:spcPct val="0"/>
            </a:spcBef>
            <a:spcAft>
              <a:spcPts val="0"/>
            </a:spcAft>
            <a:buFont typeface="Symbol" panose="05050102010706020507" pitchFamily="18" charset="2"/>
            <a:buNone/>
          </a:pPr>
          <a:r>
            <a:rPr lang="it-IT" sz="1400" kern="1200" dirty="0">
              <a:effectLst/>
              <a:latin typeface="+mj-lt"/>
              <a:ea typeface="Calibri" panose="020F0502020204030204" pitchFamily="34" charset="0"/>
              <a:cs typeface="Times New Roman" panose="02020603050405020304" pitchFamily="18" charset="0"/>
            </a:rPr>
            <a:t>Cooperative learning</a:t>
          </a:r>
        </a:p>
        <a:p>
          <a:pPr marL="0" lvl="0" indent="0" algn="ctr" defTabSz="622300">
            <a:lnSpc>
              <a:spcPct val="100000"/>
            </a:lnSpc>
            <a:spcBef>
              <a:spcPct val="0"/>
            </a:spcBef>
            <a:spcAft>
              <a:spcPts val="0"/>
            </a:spcAft>
            <a:buFont typeface="Symbol" panose="05050102010706020507" pitchFamily="18" charset="2"/>
            <a:buNone/>
          </a:pPr>
          <a:r>
            <a:rPr lang="it-IT" sz="1400" kern="1200" dirty="0">
              <a:effectLst/>
              <a:latin typeface="+mj-lt"/>
              <a:ea typeface="Calibri" panose="020F0502020204030204" pitchFamily="34" charset="0"/>
              <a:cs typeface="Times New Roman" panose="02020603050405020304" pitchFamily="18" charset="0"/>
            </a:rPr>
            <a:t>Didattica metacognitiva</a:t>
          </a:r>
        </a:p>
        <a:p>
          <a:pPr marL="0" lvl="0" indent="0" algn="ctr" defTabSz="622300">
            <a:lnSpc>
              <a:spcPct val="100000"/>
            </a:lnSpc>
            <a:spcBef>
              <a:spcPct val="0"/>
            </a:spcBef>
            <a:spcAft>
              <a:spcPts val="0"/>
            </a:spcAft>
            <a:buFont typeface="Symbol" panose="05050102010706020507" pitchFamily="18" charset="2"/>
            <a:buNone/>
          </a:pPr>
          <a:r>
            <a:rPr lang="it-IT" sz="1400" kern="1200" dirty="0">
              <a:effectLst/>
              <a:latin typeface="+mj-lt"/>
              <a:ea typeface="Calibri" panose="020F0502020204030204" pitchFamily="34" charset="0"/>
              <a:cs typeface="Times New Roman" panose="02020603050405020304" pitchFamily="18" charset="0"/>
            </a:rPr>
            <a:t>Peer </a:t>
          </a:r>
          <a:r>
            <a:rPr lang="it-IT" sz="1400" kern="1200" dirty="0" err="1">
              <a:effectLst/>
              <a:latin typeface="+mj-lt"/>
              <a:ea typeface="Calibri" panose="020F0502020204030204" pitchFamily="34" charset="0"/>
              <a:cs typeface="Times New Roman" panose="02020603050405020304" pitchFamily="18" charset="0"/>
            </a:rPr>
            <a:t>education</a:t>
          </a:r>
          <a:r>
            <a:rPr lang="it-IT" sz="1400" kern="1200" dirty="0">
              <a:effectLst/>
              <a:latin typeface="+mj-lt"/>
              <a:ea typeface="Calibri" panose="020F0502020204030204" pitchFamily="34" charset="0"/>
              <a:cs typeface="Times New Roman" panose="02020603050405020304" pitchFamily="18" charset="0"/>
            </a:rPr>
            <a:t> e tutoring</a:t>
          </a:r>
        </a:p>
      </dsp:txBody>
      <dsp:txXfrm>
        <a:off x="7693673" y="2909722"/>
        <a:ext cx="2187061" cy="2179317"/>
      </dsp:txXfrm>
    </dsp:sp>
    <dsp:sp modelId="{BF76C204-EA9B-47C7-BD7D-3A20D1C204AE}">
      <dsp:nvSpPr>
        <dsp:cNvPr id="0" name=""/>
        <dsp:cNvSpPr/>
      </dsp:nvSpPr>
      <dsp:spPr>
        <a:xfrm>
          <a:off x="3085894" y="837596"/>
          <a:ext cx="1810575" cy="742428"/>
        </a:xfrm>
        <a:prstGeom prst="rect">
          <a:avLst/>
        </a:prstGeom>
        <a:gradFill rotWithShape="0">
          <a:gsLst>
            <a:gs pos="0">
              <a:schemeClr val="accent3">
                <a:hueOff val="0"/>
                <a:satOff val="0"/>
                <a:lumOff val="0"/>
                <a:alphaOff val="0"/>
                <a:tint val="65000"/>
                <a:shade val="92000"/>
                <a:satMod val="130000"/>
              </a:schemeClr>
            </a:gs>
            <a:gs pos="45000">
              <a:schemeClr val="accent3">
                <a:hueOff val="0"/>
                <a:satOff val="0"/>
                <a:lumOff val="0"/>
                <a:alphaOff val="0"/>
                <a:tint val="60000"/>
                <a:shade val="99000"/>
                <a:satMod val="120000"/>
              </a:schemeClr>
            </a:gs>
            <a:gs pos="100000">
              <a:schemeClr val="accent3">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Si interviene su tre aspetti</a:t>
          </a:r>
        </a:p>
      </dsp:txBody>
      <dsp:txXfrm>
        <a:off x="3085894" y="837596"/>
        <a:ext cx="1810575" cy="74242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FF1F6D-2DB4-42B8-B2A2-16D9B6879CC7}" type="datetimeFigureOut">
              <a:rPr lang="it-IT" smtClean="0"/>
              <a:t>29/11/2025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F1ADF0-8C51-4B2D-89E0-0FB018AC0A19}" type="slidenum">
              <a:rPr lang="it-IT" smtClean="0"/>
              <a:t>‹N›</a:t>
            </a:fld>
            <a:endParaRPr lang="it-IT"/>
          </a:p>
        </p:txBody>
      </p:sp>
    </p:spTree>
    <p:extLst>
      <p:ext uri="{BB962C8B-B14F-4D97-AF65-F5344CB8AC3E}">
        <p14:creationId xmlns:p14="http://schemas.microsoft.com/office/powerpoint/2010/main" val="1351384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2FF1ADF0-8C51-4B2D-89E0-0FB018AC0A19}" type="slidenum">
              <a:rPr lang="it-IT" smtClean="0"/>
              <a:t>6</a:t>
            </a:fld>
            <a:endParaRPr lang="it-IT"/>
          </a:p>
        </p:txBody>
      </p:sp>
    </p:spTree>
    <p:extLst>
      <p:ext uri="{BB962C8B-B14F-4D97-AF65-F5344CB8AC3E}">
        <p14:creationId xmlns:p14="http://schemas.microsoft.com/office/powerpoint/2010/main" val="3358663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2FF1ADF0-8C51-4B2D-89E0-0FB018AC0A19}" type="slidenum">
              <a:rPr lang="it-IT" smtClean="0"/>
              <a:t>27</a:t>
            </a:fld>
            <a:endParaRPr lang="it-IT"/>
          </a:p>
        </p:txBody>
      </p:sp>
    </p:spTree>
    <p:extLst>
      <p:ext uri="{BB962C8B-B14F-4D97-AF65-F5344CB8AC3E}">
        <p14:creationId xmlns:p14="http://schemas.microsoft.com/office/powerpoint/2010/main" val="3887174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3645e77f148_0_9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2" name="Google Shape;472;g3645e77f148_0_94:notes"/>
          <p:cNvSpPr txBox="1">
            <a:spLocks noGrp="1"/>
          </p:cNvSpPr>
          <p:nvPr>
            <p:ph type="body" idx="1"/>
          </p:nvPr>
        </p:nvSpPr>
        <p:spPr>
          <a:xfrm>
            <a:off x="755650" y="5145088"/>
            <a:ext cx="6048300" cy="42102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3" name="Google Shape;473;g3645e77f148_0_94:notes"/>
          <p:cNvSpPr txBox="1">
            <a:spLocks noGrp="1"/>
          </p:cNvSpPr>
          <p:nvPr>
            <p:ph type="sldNum" idx="12"/>
          </p:nvPr>
        </p:nvSpPr>
        <p:spPr>
          <a:xfrm>
            <a:off x="4281488" y="10155238"/>
            <a:ext cx="3276600" cy="536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it-IT" sz="1200" b="0" i="0" u="none" strike="noStrike" cap="none">
                <a:solidFill>
                  <a:srgbClr val="000000"/>
                </a:solidFill>
                <a:latin typeface="Calibri"/>
                <a:ea typeface="Calibri"/>
                <a:cs typeface="Calibri"/>
                <a:sym typeface="Calibri"/>
              </a:rPr>
              <a:t>39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3645e77f148_0_10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0" name="Google Shape;480;g3645e77f148_0_103:notes"/>
          <p:cNvSpPr txBox="1">
            <a:spLocks noGrp="1"/>
          </p:cNvSpPr>
          <p:nvPr>
            <p:ph type="body" idx="1"/>
          </p:nvPr>
        </p:nvSpPr>
        <p:spPr>
          <a:xfrm>
            <a:off x="755650" y="5145088"/>
            <a:ext cx="6048300" cy="42102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1" name="Google Shape;481;g3645e77f148_0_103:notes"/>
          <p:cNvSpPr txBox="1">
            <a:spLocks noGrp="1"/>
          </p:cNvSpPr>
          <p:nvPr>
            <p:ph type="sldNum" idx="12"/>
          </p:nvPr>
        </p:nvSpPr>
        <p:spPr>
          <a:xfrm>
            <a:off x="4281488" y="10155238"/>
            <a:ext cx="3276600" cy="536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it-IT" sz="1200" b="0" i="0" u="none" strike="noStrike" cap="none">
                <a:solidFill>
                  <a:srgbClr val="000000"/>
                </a:solidFill>
                <a:latin typeface="Calibri"/>
                <a:ea typeface="Calibri"/>
                <a:cs typeface="Calibri"/>
                <a:sym typeface="Calibri"/>
              </a:rPr>
              <a:t>40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3645e77f148_0_16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9" name="Google Shape;489;g3645e77f148_0_165:notes"/>
          <p:cNvSpPr txBox="1">
            <a:spLocks noGrp="1"/>
          </p:cNvSpPr>
          <p:nvPr>
            <p:ph type="body" idx="1"/>
          </p:nvPr>
        </p:nvSpPr>
        <p:spPr>
          <a:xfrm>
            <a:off x="755650" y="5145088"/>
            <a:ext cx="6048300" cy="42102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0" name="Google Shape;490;g3645e77f148_0_165:notes"/>
          <p:cNvSpPr txBox="1">
            <a:spLocks noGrp="1"/>
          </p:cNvSpPr>
          <p:nvPr>
            <p:ph type="sldNum" idx="12"/>
          </p:nvPr>
        </p:nvSpPr>
        <p:spPr>
          <a:xfrm>
            <a:off x="4281488" y="10155238"/>
            <a:ext cx="3276600" cy="536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it-IT" sz="1200" b="0" i="0" u="none" strike="noStrike" cap="none">
                <a:solidFill>
                  <a:srgbClr val="000000"/>
                </a:solidFill>
                <a:latin typeface="Calibri"/>
                <a:ea typeface="Calibri"/>
                <a:cs typeface="Calibri"/>
                <a:sym typeface="Calibri"/>
              </a:rPr>
              <a:t>41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D3C73E3-15B0-4505-8732-251FCF2DCD65}" type="slidenum">
              <a:rPr lang="it-IT" altLang="it-IT" smtClean="0"/>
              <a:pPr>
                <a:defRPr/>
              </a:pPr>
              <a:t>‹N›</a:t>
            </a:fld>
            <a:endParaRPr lang="it-IT" altLang="it-IT"/>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1375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FEA6836-96E1-44B2-8BA0-35877CA6B1E3}" type="slidenum">
              <a:rPr lang="it-IT" altLang="it-IT" smtClean="0"/>
              <a:pPr>
                <a:defRPr/>
              </a:pPr>
              <a:t>‹N›</a:t>
            </a:fld>
            <a:endParaRPr lang="it-IT" altLang="it-IT"/>
          </a:p>
        </p:txBody>
      </p:sp>
    </p:spTree>
    <p:extLst>
      <p:ext uri="{BB962C8B-B14F-4D97-AF65-F5344CB8AC3E}">
        <p14:creationId xmlns:p14="http://schemas.microsoft.com/office/powerpoint/2010/main" val="12967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B557D87-178C-4135-A0F3-11FFB6D9163C}" type="slidenum">
              <a:rPr lang="it-IT" altLang="it-IT" smtClean="0"/>
              <a:pPr>
                <a:defRPr/>
              </a:pPr>
              <a:t>‹N›</a:t>
            </a:fld>
            <a:endParaRPr lang="it-IT" altLang="it-IT"/>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6849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pPr>
              <a:defRPr/>
            </a:pPr>
            <a:endParaRPr lang="it-IT"/>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4243D10-600E-454B-9C64-A32E933E1556}" type="slidenum">
              <a:rPr lang="it-IT" altLang="it-IT" smtClean="0"/>
              <a:pPr>
                <a:defRPr/>
              </a:pPr>
              <a:t>‹N›</a:t>
            </a:fld>
            <a:endParaRPr lang="it-IT" altLang="it-IT"/>
          </a:p>
        </p:txBody>
      </p:sp>
    </p:spTree>
    <p:extLst>
      <p:ext uri="{BB962C8B-B14F-4D97-AF65-F5344CB8AC3E}">
        <p14:creationId xmlns:p14="http://schemas.microsoft.com/office/powerpoint/2010/main" val="525805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097280" y="2582334"/>
            <a:ext cx="4937760" cy="33782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217920" y="2582334"/>
            <a:ext cx="4937760" cy="33782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pPr>
              <a:defRPr/>
            </a:pPr>
            <a:endParaRPr lang="it-IT"/>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C6EC2258-A1B1-48CE-8F51-CD54DFF8059B}" type="slidenum">
              <a:rPr lang="it-IT" altLang="it-IT" smtClean="0"/>
              <a:pPr>
                <a:defRPr/>
              </a:pPr>
              <a:t>‹N›</a:t>
            </a:fld>
            <a:endParaRPr lang="it-IT" altLang="it-IT"/>
          </a:p>
        </p:txBody>
      </p:sp>
    </p:spTree>
    <p:extLst>
      <p:ext uri="{BB962C8B-B14F-4D97-AF65-F5344CB8AC3E}">
        <p14:creationId xmlns:p14="http://schemas.microsoft.com/office/powerpoint/2010/main" val="1375351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pPr>
              <a:defRPr/>
            </a:pPr>
            <a:endParaRPr lang="it-IT"/>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AC17A06A-9551-4CF2-A240-8E42E621CC50}" type="slidenum">
              <a:rPr lang="it-IT" altLang="it-IT" smtClean="0"/>
              <a:pPr>
                <a:defRPr/>
              </a:pPr>
              <a:t>‹N›</a:t>
            </a:fld>
            <a:endParaRPr lang="it-IT" altLang="it-IT"/>
          </a:p>
        </p:txBody>
      </p:sp>
    </p:spTree>
    <p:extLst>
      <p:ext uri="{BB962C8B-B14F-4D97-AF65-F5344CB8AC3E}">
        <p14:creationId xmlns:p14="http://schemas.microsoft.com/office/powerpoint/2010/main" val="3525046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it-IT"/>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p>
        </p:txBody>
      </p:sp>
      <p:sp>
        <p:nvSpPr>
          <p:cNvPr id="9" name="Slide Number Placeholder 8"/>
          <p:cNvSpPr>
            <a:spLocks noGrp="1"/>
          </p:cNvSpPr>
          <p:nvPr>
            <p:ph type="sldNum" sz="quarter" idx="12"/>
          </p:nvPr>
        </p:nvSpPr>
        <p:spPr/>
        <p:txBody>
          <a:bodyPr/>
          <a:lstStyle/>
          <a:p>
            <a:pPr>
              <a:defRPr/>
            </a:pPr>
            <a:fld id="{81D47E0D-8C93-48BB-B8FA-E79201B8575A}" type="slidenum">
              <a:rPr lang="it-IT" altLang="it-IT" smtClean="0"/>
              <a:pPr>
                <a:defRPr/>
              </a:pPr>
              <a:t>‹N›</a:t>
            </a:fld>
            <a:endParaRPr lang="it-IT" altLang="it-IT"/>
          </a:p>
        </p:txBody>
      </p:sp>
    </p:spTree>
    <p:extLst>
      <p:ext uri="{BB962C8B-B14F-4D97-AF65-F5344CB8AC3E}">
        <p14:creationId xmlns:p14="http://schemas.microsoft.com/office/powerpoint/2010/main" val="3174751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it-IT"/>
              <a:t>Fare clic per modificare lo stile del titolo dello schema</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it-IT"/>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2295885C-2C75-49EC-B7C7-B84E49690779}" type="slidenum">
              <a:rPr lang="it-IT" altLang="it-IT" smtClean="0"/>
              <a:pPr>
                <a:defRPr/>
              </a:pPr>
              <a:t>‹N›</a:t>
            </a:fld>
            <a:endParaRPr lang="it-IT" altLang="it-IT"/>
          </a:p>
        </p:txBody>
      </p:sp>
    </p:spTree>
    <p:extLst>
      <p:ext uri="{BB962C8B-B14F-4D97-AF65-F5344CB8AC3E}">
        <p14:creationId xmlns:p14="http://schemas.microsoft.com/office/powerpoint/2010/main" val="2528857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pPr>
              <a:defRPr/>
            </a:pPr>
            <a:endParaRPr lang="it-IT"/>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2BE67EB-73A1-4A1B-B2D7-9AA96D6CBFEB}" type="slidenum">
              <a:rPr lang="it-IT" altLang="it-IT" smtClean="0"/>
              <a:pPr>
                <a:defRPr/>
              </a:pPr>
              <a:t>‹N›</a:t>
            </a:fld>
            <a:endParaRPr lang="it-IT" altLang="it-IT"/>
          </a:p>
        </p:txBody>
      </p:sp>
    </p:spTree>
    <p:extLst>
      <p:ext uri="{BB962C8B-B14F-4D97-AF65-F5344CB8AC3E}">
        <p14:creationId xmlns:p14="http://schemas.microsoft.com/office/powerpoint/2010/main" val="21099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7B7594B-34B7-459D-9216-5FD07E649F17}" type="slidenum">
              <a:rPr lang="it-IT" altLang="it-IT" smtClean="0"/>
              <a:pPr>
                <a:defRPr/>
              </a:pPr>
              <a:t>‹N›</a:t>
            </a:fld>
            <a:endParaRPr lang="it-IT" altLang="it-IT"/>
          </a:p>
        </p:txBody>
      </p:sp>
    </p:spTree>
    <p:extLst>
      <p:ext uri="{BB962C8B-B14F-4D97-AF65-F5344CB8AC3E}">
        <p14:creationId xmlns:p14="http://schemas.microsoft.com/office/powerpoint/2010/main" val="2824577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95343F1-2A5F-4A66-8404-A73D985DC120}" type="slidenum">
              <a:rPr lang="it-IT" altLang="it-IT" smtClean="0"/>
              <a:pPr>
                <a:defRPr/>
              </a:pPr>
              <a:t>‹N›</a:t>
            </a:fld>
            <a:endParaRPr lang="it-IT" altLang="it-IT"/>
          </a:p>
        </p:txBody>
      </p:sp>
    </p:spTree>
    <p:extLst>
      <p:ext uri="{BB962C8B-B14F-4D97-AF65-F5344CB8AC3E}">
        <p14:creationId xmlns:p14="http://schemas.microsoft.com/office/powerpoint/2010/main" val="168825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olo e contenuto: enfasi">
  <p:cSld name="Titolo e contenuto: enfasi">
    <p:spTree>
      <p:nvGrpSpPr>
        <p:cNvPr id="1" name="Shape 902"/>
        <p:cNvGrpSpPr/>
        <p:nvPr/>
      </p:nvGrpSpPr>
      <p:grpSpPr>
        <a:xfrm>
          <a:off x="0" y="0"/>
          <a:ext cx="0" cy="0"/>
          <a:chOff x="0" y="0"/>
          <a:chExt cx="0" cy="0"/>
        </a:xfrm>
      </p:grpSpPr>
      <p:sp>
        <p:nvSpPr>
          <p:cNvPr id="903" name="Google Shape;903;p54"/>
          <p:cNvSpPr txBox="1">
            <a:spLocks noGrp="1"/>
          </p:cNvSpPr>
          <p:nvPr>
            <p:ph type="title"/>
          </p:nvPr>
        </p:nvSpPr>
        <p:spPr>
          <a:xfrm>
            <a:off x="937200" y="1014567"/>
            <a:ext cx="7546800" cy="628400"/>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SzPts val="3400"/>
              <a:buNone/>
              <a:defRPr/>
            </a:lvl1pPr>
            <a:lvl2pPr lvl="1" algn="l">
              <a:lnSpc>
                <a:spcPct val="90000"/>
              </a:lnSpc>
              <a:spcBef>
                <a:spcPts val="0"/>
              </a:spcBef>
              <a:spcAft>
                <a:spcPts val="0"/>
              </a:spcAft>
              <a:buSzPts val="3400"/>
              <a:buNone/>
              <a:defRPr/>
            </a:lvl2pPr>
            <a:lvl3pPr lvl="2" algn="l">
              <a:lnSpc>
                <a:spcPct val="90000"/>
              </a:lnSpc>
              <a:spcBef>
                <a:spcPts val="0"/>
              </a:spcBef>
              <a:spcAft>
                <a:spcPts val="0"/>
              </a:spcAft>
              <a:buSzPts val="3400"/>
              <a:buNone/>
              <a:defRPr/>
            </a:lvl3pPr>
            <a:lvl4pPr lvl="3" algn="l">
              <a:lnSpc>
                <a:spcPct val="90000"/>
              </a:lnSpc>
              <a:spcBef>
                <a:spcPts val="0"/>
              </a:spcBef>
              <a:spcAft>
                <a:spcPts val="0"/>
              </a:spcAft>
              <a:buSzPts val="3400"/>
              <a:buNone/>
              <a:defRPr/>
            </a:lvl4pPr>
            <a:lvl5pPr lvl="4" algn="l">
              <a:lnSpc>
                <a:spcPct val="90000"/>
              </a:lnSpc>
              <a:spcBef>
                <a:spcPts val="0"/>
              </a:spcBef>
              <a:spcAft>
                <a:spcPts val="0"/>
              </a:spcAft>
              <a:buSzPts val="3400"/>
              <a:buNone/>
              <a:defRPr/>
            </a:lvl5pPr>
            <a:lvl6pPr lvl="5" algn="l">
              <a:lnSpc>
                <a:spcPct val="90000"/>
              </a:lnSpc>
              <a:spcBef>
                <a:spcPts val="0"/>
              </a:spcBef>
              <a:spcAft>
                <a:spcPts val="0"/>
              </a:spcAft>
              <a:buSzPts val="3400"/>
              <a:buNone/>
              <a:defRPr/>
            </a:lvl6pPr>
            <a:lvl7pPr lvl="6" algn="l">
              <a:lnSpc>
                <a:spcPct val="90000"/>
              </a:lnSpc>
              <a:spcBef>
                <a:spcPts val="0"/>
              </a:spcBef>
              <a:spcAft>
                <a:spcPts val="0"/>
              </a:spcAft>
              <a:buSzPts val="3400"/>
              <a:buNone/>
              <a:defRPr/>
            </a:lvl7pPr>
            <a:lvl8pPr lvl="7" algn="l">
              <a:lnSpc>
                <a:spcPct val="90000"/>
              </a:lnSpc>
              <a:spcBef>
                <a:spcPts val="0"/>
              </a:spcBef>
              <a:spcAft>
                <a:spcPts val="0"/>
              </a:spcAft>
              <a:buSzPts val="3400"/>
              <a:buNone/>
              <a:defRPr/>
            </a:lvl8pPr>
            <a:lvl9pPr lvl="8" algn="l">
              <a:lnSpc>
                <a:spcPct val="90000"/>
              </a:lnSpc>
              <a:spcBef>
                <a:spcPts val="0"/>
              </a:spcBef>
              <a:spcAft>
                <a:spcPts val="0"/>
              </a:spcAft>
              <a:buSzPts val="3400"/>
              <a:buNone/>
              <a:defRPr/>
            </a:lvl9pPr>
          </a:lstStyle>
          <a:p>
            <a:endParaRPr/>
          </a:p>
        </p:txBody>
      </p:sp>
      <p:sp>
        <p:nvSpPr>
          <p:cNvPr id="904" name="Google Shape;904;p54"/>
          <p:cNvSpPr txBox="1">
            <a:spLocks noGrp="1"/>
          </p:cNvSpPr>
          <p:nvPr>
            <p:ph type="body" idx="1"/>
          </p:nvPr>
        </p:nvSpPr>
        <p:spPr>
          <a:xfrm>
            <a:off x="609600" y="1600203"/>
            <a:ext cx="10972800" cy="4525963"/>
          </a:xfrm>
          <a:prstGeom prst="rect">
            <a:avLst/>
          </a:prstGeom>
          <a:noFill/>
          <a:ln>
            <a:noFill/>
          </a:ln>
        </p:spPr>
        <p:txBody>
          <a:bodyPr spcFirstLastPara="1" wrap="square" lIns="0" tIns="0" rIns="0" bIns="0" anchor="t" anchorCtr="0">
            <a:noAutofit/>
          </a:bodyPr>
          <a:lstStyle>
            <a:lvl1pPr marL="457189" lvl="0" indent="-380990" algn="l">
              <a:lnSpc>
                <a:spcPct val="115000"/>
              </a:lnSpc>
              <a:spcBef>
                <a:spcPts val="0"/>
              </a:spcBef>
              <a:spcAft>
                <a:spcPts val="0"/>
              </a:spcAft>
              <a:buSzPts val="2400"/>
              <a:buChar char="⊹"/>
              <a:defRPr>
                <a:solidFill>
                  <a:srgbClr val="3D4C62"/>
                </a:solidFill>
              </a:defRPr>
            </a:lvl1pPr>
            <a:lvl2pPr marL="914378" lvl="1" indent="-380990" algn="l">
              <a:lnSpc>
                <a:spcPct val="115000"/>
              </a:lnSpc>
              <a:spcBef>
                <a:spcPts val="800"/>
              </a:spcBef>
              <a:spcAft>
                <a:spcPts val="0"/>
              </a:spcAft>
              <a:buSzPts val="2400"/>
              <a:buChar char="×"/>
              <a:defRPr>
                <a:solidFill>
                  <a:srgbClr val="3D4C62"/>
                </a:solidFill>
              </a:defRPr>
            </a:lvl2pPr>
            <a:lvl3pPr marL="1371566" lvl="2" indent="-380990" algn="l">
              <a:lnSpc>
                <a:spcPct val="115000"/>
              </a:lnSpc>
              <a:spcBef>
                <a:spcPts val="800"/>
              </a:spcBef>
              <a:spcAft>
                <a:spcPts val="0"/>
              </a:spcAft>
              <a:buSzPts val="2400"/>
              <a:buChar char="⬩"/>
              <a:defRPr>
                <a:solidFill>
                  <a:srgbClr val="3D4C62"/>
                </a:solidFill>
              </a:defRPr>
            </a:lvl3pPr>
            <a:lvl4pPr marL="1828754" lvl="3" indent="-380990" algn="l">
              <a:lnSpc>
                <a:spcPct val="115000"/>
              </a:lnSpc>
              <a:spcBef>
                <a:spcPts val="800"/>
              </a:spcBef>
              <a:spcAft>
                <a:spcPts val="0"/>
              </a:spcAft>
              <a:buSzPts val="2400"/>
              <a:buChar char="●"/>
              <a:defRPr>
                <a:solidFill>
                  <a:srgbClr val="3D4C62"/>
                </a:solidFill>
              </a:defRPr>
            </a:lvl4pPr>
            <a:lvl5pPr marL="2285943" lvl="4" indent="-380990" algn="l">
              <a:lnSpc>
                <a:spcPct val="115000"/>
              </a:lnSpc>
              <a:spcBef>
                <a:spcPts val="800"/>
              </a:spcBef>
              <a:spcAft>
                <a:spcPts val="0"/>
              </a:spcAft>
              <a:buSzPts val="2400"/>
              <a:buChar char="○"/>
              <a:defRPr>
                <a:solidFill>
                  <a:srgbClr val="3D4C62"/>
                </a:solidFill>
              </a:defRPr>
            </a:lvl5pPr>
            <a:lvl6pPr marL="2743132" lvl="5" indent="-380990" algn="l">
              <a:lnSpc>
                <a:spcPct val="115000"/>
              </a:lnSpc>
              <a:spcBef>
                <a:spcPts val="800"/>
              </a:spcBef>
              <a:spcAft>
                <a:spcPts val="0"/>
              </a:spcAft>
              <a:buSzPts val="2400"/>
              <a:buChar char="■"/>
              <a:defRPr/>
            </a:lvl6pPr>
            <a:lvl7pPr marL="3200320" lvl="6" indent="-380990" algn="l">
              <a:lnSpc>
                <a:spcPct val="115000"/>
              </a:lnSpc>
              <a:spcBef>
                <a:spcPts val="800"/>
              </a:spcBef>
              <a:spcAft>
                <a:spcPts val="0"/>
              </a:spcAft>
              <a:buSzPts val="2400"/>
              <a:buChar char="●"/>
              <a:defRPr/>
            </a:lvl7pPr>
            <a:lvl8pPr marL="3657509" lvl="7" indent="-380990" algn="l">
              <a:lnSpc>
                <a:spcPct val="115000"/>
              </a:lnSpc>
              <a:spcBef>
                <a:spcPts val="800"/>
              </a:spcBef>
              <a:spcAft>
                <a:spcPts val="0"/>
              </a:spcAft>
              <a:buSzPts val="2400"/>
              <a:buChar char="○"/>
              <a:defRPr/>
            </a:lvl8pPr>
            <a:lvl9pPr marL="4114697" lvl="8" indent="-380990" algn="l">
              <a:lnSpc>
                <a:spcPct val="115000"/>
              </a:lnSpc>
              <a:spcBef>
                <a:spcPts val="800"/>
              </a:spcBef>
              <a:spcAft>
                <a:spcPts val="800"/>
              </a:spcAft>
              <a:buSzPts val="2400"/>
              <a:buChar char="■"/>
              <a:defRPr/>
            </a:lvl9pPr>
          </a:lstStyle>
          <a:p>
            <a:endParaRPr/>
          </a:p>
        </p:txBody>
      </p:sp>
      <p:sp>
        <p:nvSpPr>
          <p:cNvPr id="905" name="Google Shape;905;p54"/>
          <p:cNvSpPr txBox="1">
            <a:spLocks noGrp="1"/>
          </p:cNvSpPr>
          <p:nvPr>
            <p:ph type="dt" idx="10"/>
          </p:nvPr>
        </p:nvSpPr>
        <p:spPr>
          <a:xfrm>
            <a:off x="0" y="0"/>
            <a:ext cx="4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3D4C62"/>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906" name="Google Shape;906;p54"/>
          <p:cNvSpPr txBox="1">
            <a:spLocks noGrp="1"/>
          </p:cNvSpPr>
          <p:nvPr>
            <p:ph type="ftr" idx="11"/>
          </p:nvPr>
        </p:nvSpPr>
        <p:spPr>
          <a:xfrm>
            <a:off x="0" y="0"/>
            <a:ext cx="4000000" cy="4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3D4C62"/>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907" name="Google Shape;907;p54"/>
          <p:cNvSpPr txBox="1">
            <a:spLocks noGrp="1"/>
          </p:cNvSpPr>
          <p:nvPr>
            <p:ph type="sldNum" idx="12"/>
          </p:nvPr>
        </p:nvSpPr>
        <p:spPr>
          <a:xfrm>
            <a:off x="11595204" y="6231533"/>
            <a:ext cx="444000" cy="524800"/>
          </a:xfrm>
          <a:prstGeom prst="rect">
            <a:avLst/>
          </a:prstGeom>
          <a:noFill/>
          <a:ln>
            <a:noFill/>
          </a:ln>
        </p:spPr>
        <p:txBody>
          <a:bodyPr spcFirstLastPara="1" wrap="square" lIns="0" tIns="0" rIns="0" bIns="0" anchor="ctr" anchorCtr="0">
            <a:noAutofit/>
          </a:bodyPr>
          <a:lstStyle>
            <a:lvl1pPr marL="78563" marR="0" lvl="0"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1pPr>
            <a:lvl2pPr marL="78563" marR="0" lvl="1"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2pPr>
            <a:lvl3pPr marL="78563" marR="0" lvl="2"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3pPr>
            <a:lvl4pPr marL="78563" marR="0" lvl="3"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4pPr>
            <a:lvl5pPr marL="78563" marR="0" lvl="4"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5pPr>
            <a:lvl6pPr marL="78563" marR="0" lvl="5"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6pPr>
            <a:lvl7pPr marL="78563" marR="0" lvl="6"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7pPr>
            <a:lvl8pPr marL="78563" marR="0" lvl="7"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8pPr>
            <a:lvl9pPr marL="78563" marR="0" lvl="8" indent="0" algn="r">
              <a:lnSpc>
                <a:spcPct val="100000"/>
              </a:lnSpc>
              <a:spcBef>
                <a:spcPts val="19"/>
              </a:spcBef>
              <a:spcAft>
                <a:spcPts val="0"/>
              </a:spcAft>
              <a:buClr>
                <a:srgbClr val="000000"/>
              </a:buClr>
              <a:buSzPts val="1500"/>
              <a:buFont typeface="Arial"/>
              <a:buNone/>
              <a:defRPr sz="1500" b="0" i="0" u="none" strike="noStrike" cap="none">
                <a:solidFill>
                  <a:srgbClr val="3D4C62"/>
                </a:solidFill>
                <a:latin typeface="Amatic SC"/>
                <a:ea typeface="Amatic SC"/>
                <a:cs typeface="Amatic SC"/>
                <a:sym typeface="Amatic SC"/>
              </a:defRPr>
            </a:lvl9pPr>
          </a:lstStyle>
          <a:p>
            <a:fld id="{00000000-1234-1234-1234-123412341234}" type="slidenum">
              <a:rPr lang="it-IT" smtClean="0"/>
              <a:pPr/>
              <a:t>‹N›</a:t>
            </a:fld>
            <a:endParaRPr lang="it-IT"/>
          </a:p>
        </p:txBody>
      </p:sp>
    </p:spTree>
    <p:extLst>
      <p:ext uri="{BB962C8B-B14F-4D97-AF65-F5344CB8AC3E}">
        <p14:creationId xmlns:p14="http://schemas.microsoft.com/office/powerpoint/2010/main" val="4218322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D3C73E3-15B0-4505-8732-251FCF2DCD65}" type="slidenum">
              <a:rPr lang="it-IT" altLang="it-IT" smtClean="0"/>
              <a:pPr>
                <a:defRPr/>
              </a:pPr>
              <a:t>‹N›</a:t>
            </a:fld>
            <a:endParaRPr lang="it-IT" altLang="it-IT"/>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74096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FEA6836-96E1-44B2-8BA0-35877CA6B1E3}" type="slidenum">
              <a:rPr lang="it-IT" altLang="it-IT" smtClean="0"/>
              <a:pPr>
                <a:defRPr/>
              </a:pPr>
              <a:t>‹N›</a:t>
            </a:fld>
            <a:endParaRPr lang="it-IT" altLang="it-IT"/>
          </a:p>
        </p:txBody>
      </p:sp>
    </p:spTree>
    <p:extLst>
      <p:ext uri="{BB962C8B-B14F-4D97-AF65-F5344CB8AC3E}">
        <p14:creationId xmlns:p14="http://schemas.microsoft.com/office/powerpoint/2010/main" val="1939990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B557D87-178C-4135-A0F3-11FFB6D9163C}" type="slidenum">
              <a:rPr lang="it-IT" altLang="it-IT" smtClean="0"/>
              <a:pPr>
                <a:defRPr/>
              </a:pPr>
              <a:t>‹N›</a:t>
            </a:fld>
            <a:endParaRPr lang="it-IT" altLang="it-IT"/>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0825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pPr>
              <a:defRPr/>
            </a:pPr>
            <a:endParaRPr lang="it-IT"/>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4243D10-600E-454B-9C64-A32E933E1556}" type="slidenum">
              <a:rPr lang="it-IT" altLang="it-IT" smtClean="0"/>
              <a:pPr>
                <a:defRPr/>
              </a:pPr>
              <a:t>‹N›</a:t>
            </a:fld>
            <a:endParaRPr lang="it-IT" altLang="it-IT"/>
          </a:p>
        </p:txBody>
      </p:sp>
    </p:spTree>
    <p:extLst>
      <p:ext uri="{BB962C8B-B14F-4D97-AF65-F5344CB8AC3E}">
        <p14:creationId xmlns:p14="http://schemas.microsoft.com/office/powerpoint/2010/main" val="9854213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097280" y="2582334"/>
            <a:ext cx="4937760" cy="33782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217920" y="2582334"/>
            <a:ext cx="4937760" cy="33782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pPr>
              <a:defRPr/>
            </a:pPr>
            <a:endParaRPr lang="it-IT"/>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C6EC2258-A1B1-48CE-8F51-CD54DFF8059B}" type="slidenum">
              <a:rPr lang="it-IT" altLang="it-IT" smtClean="0"/>
              <a:pPr>
                <a:defRPr/>
              </a:pPr>
              <a:t>‹N›</a:t>
            </a:fld>
            <a:endParaRPr lang="it-IT" altLang="it-IT"/>
          </a:p>
        </p:txBody>
      </p:sp>
    </p:spTree>
    <p:extLst>
      <p:ext uri="{BB962C8B-B14F-4D97-AF65-F5344CB8AC3E}">
        <p14:creationId xmlns:p14="http://schemas.microsoft.com/office/powerpoint/2010/main" val="16127944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pPr>
              <a:defRPr/>
            </a:pPr>
            <a:endParaRPr lang="it-IT"/>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AC17A06A-9551-4CF2-A240-8E42E621CC50}" type="slidenum">
              <a:rPr lang="it-IT" altLang="it-IT" smtClean="0"/>
              <a:pPr>
                <a:defRPr/>
              </a:pPr>
              <a:t>‹N›</a:t>
            </a:fld>
            <a:endParaRPr lang="it-IT" altLang="it-IT"/>
          </a:p>
        </p:txBody>
      </p:sp>
    </p:spTree>
    <p:extLst>
      <p:ext uri="{BB962C8B-B14F-4D97-AF65-F5344CB8AC3E}">
        <p14:creationId xmlns:p14="http://schemas.microsoft.com/office/powerpoint/2010/main" val="19948781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it-IT"/>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p>
        </p:txBody>
      </p:sp>
      <p:sp>
        <p:nvSpPr>
          <p:cNvPr id="9" name="Slide Number Placeholder 8"/>
          <p:cNvSpPr>
            <a:spLocks noGrp="1"/>
          </p:cNvSpPr>
          <p:nvPr>
            <p:ph type="sldNum" sz="quarter" idx="12"/>
          </p:nvPr>
        </p:nvSpPr>
        <p:spPr/>
        <p:txBody>
          <a:bodyPr/>
          <a:lstStyle/>
          <a:p>
            <a:pPr>
              <a:defRPr/>
            </a:pPr>
            <a:fld id="{81D47E0D-8C93-48BB-B8FA-E79201B8575A}" type="slidenum">
              <a:rPr lang="it-IT" altLang="it-IT" smtClean="0"/>
              <a:pPr>
                <a:defRPr/>
              </a:pPr>
              <a:t>‹N›</a:t>
            </a:fld>
            <a:endParaRPr lang="it-IT" altLang="it-IT"/>
          </a:p>
        </p:txBody>
      </p:sp>
    </p:spTree>
    <p:extLst>
      <p:ext uri="{BB962C8B-B14F-4D97-AF65-F5344CB8AC3E}">
        <p14:creationId xmlns:p14="http://schemas.microsoft.com/office/powerpoint/2010/main" val="17386994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it-IT"/>
              <a:t>Fare clic per modificare lo stile del titolo dello schema</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it-IT"/>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2295885C-2C75-49EC-B7C7-B84E49690779}" type="slidenum">
              <a:rPr lang="it-IT" altLang="it-IT" smtClean="0"/>
              <a:pPr>
                <a:defRPr/>
              </a:pPr>
              <a:t>‹N›</a:t>
            </a:fld>
            <a:endParaRPr lang="it-IT" altLang="it-IT"/>
          </a:p>
        </p:txBody>
      </p:sp>
    </p:spTree>
    <p:extLst>
      <p:ext uri="{BB962C8B-B14F-4D97-AF65-F5344CB8AC3E}">
        <p14:creationId xmlns:p14="http://schemas.microsoft.com/office/powerpoint/2010/main" val="20114085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pPr>
              <a:defRPr/>
            </a:pPr>
            <a:endParaRPr lang="it-IT"/>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2BE67EB-73A1-4A1B-B2D7-9AA96D6CBFEB}" type="slidenum">
              <a:rPr lang="it-IT" altLang="it-IT" smtClean="0"/>
              <a:pPr>
                <a:defRPr/>
              </a:pPr>
              <a:t>‹N›</a:t>
            </a:fld>
            <a:endParaRPr lang="it-IT" altLang="it-IT"/>
          </a:p>
        </p:txBody>
      </p:sp>
    </p:spTree>
    <p:extLst>
      <p:ext uri="{BB962C8B-B14F-4D97-AF65-F5344CB8AC3E}">
        <p14:creationId xmlns:p14="http://schemas.microsoft.com/office/powerpoint/2010/main" val="39953854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7B7594B-34B7-459D-9216-5FD07E649F17}" type="slidenum">
              <a:rPr lang="it-IT" altLang="it-IT" smtClean="0"/>
              <a:pPr>
                <a:defRPr/>
              </a:pPr>
              <a:t>‹N›</a:t>
            </a:fld>
            <a:endParaRPr lang="it-IT" altLang="it-IT"/>
          </a:p>
        </p:txBody>
      </p:sp>
    </p:spTree>
    <p:extLst>
      <p:ext uri="{BB962C8B-B14F-4D97-AF65-F5344CB8AC3E}">
        <p14:creationId xmlns:p14="http://schemas.microsoft.com/office/powerpoint/2010/main" val="8782385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endParaRPr lang="it-IT"/>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95343F1-2A5F-4A66-8404-A73D985DC120}" type="slidenum">
              <a:rPr lang="it-IT" altLang="it-IT" smtClean="0"/>
              <a:pPr>
                <a:defRPr/>
              </a:pPr>
              <a:t>‹N›</a:t>
            </a:fld>
            <a:endParaRPr lang="it-IT" altLang="it-IT"/>
          </a:p>
        </p:txBody>
      </p:sp>
    </p:spTree>
    <p:extLst>
      <p:ext uri="{BB962C8B-B14F-4D97-AF65-F5344CB8AC3E}">
        <p14:creationId xmlns:p14="http://schemas.microsoft.com/office/powerpoint/2010/main" val="766120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a:defRPr/>
            </a:pPr>
            <a:endParaRPr lang="it-IT"/>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a:defRPr/>
            </a:pPr>
            <a:fld id="{9EE4D41E-BF56-48A2-B02A-C55797F2F6C3}" type="slidenum">
              <a:rPr lang="it-IT" altLang="it-IT" smtClean="0"/>
              <a:pPr>
                <a:defRPr/>
              </a:pPr>
              <a:t>‹N›</a:t>
            </a:fld>
            <a:endParaRPr lang="it-IT" altLang="it-IT"/>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8668756"/>
      </p:ext>
    </p:extLst>
  </p:cSld>
  <p:clrMap bg1="lt1" tx1="dk1" bg2="lt2" tx2="dk2" accent1="accent1" accent2="accent2" accent3="accent3" accent4="accent4" accent5="accent5" accent6="accent6" hlink="hlink" folHlink="folHlink"/>
  <p:sldLayoutIdLst>
    <p:sldLayoutId id="2147483990" r:id="rId1"/>
    <p:sldLayoutId id="2147483991" r:id="rId2"/>
    <p:sldLayoutId id="2147483992" r:id="rId3"/>
    <p:sldLayoutId id="2147483993" r:id="rId4"/>
    <p:sldLayoutId id="2147483994" r:id="rId5"/>
    <p:sldLayoutId id="2147483995" r:id="rId6"/>
    <p:sldLayoutId id="2147483996" r:id="rId7"/>
    <p:sldLayoutId id="2147483997" r:id="rId8"/>
    <p:sldLayoutId id="2147483998" r:id="rId9"/>
    <p:sldLayoutId id="2147483999" r:id="rId10"/>
    <p:sldLayoutId id="2147484000" r:id="rId11"/>
    <p:sldLayoutId id="2147484001"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ED98C82-E2E7-4360-B289-9879F89F1F32}" type="datetimeFigureOut">
              <a:rPr lang="it-IT" smtClean="0"/>
              <a:t>29/11/2025</a:t>
            </a:fld>
            <a:endParaRPr lang="it-IT"/>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it-IT"/>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FEA1422-B183-4188-B1F7-244E01927947}" type="slidenum">
              <a:rPr lang="it-IT" smtClean="0"/>
              <a:t>‹N›</a:t>
            </a:fld>
            <a:endParaRPr lang="it-IT"/>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3832562"/>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03DE2B1D-9DD7-96BA-C521-021826ADDAD9}"/>
              </a:ext>
            </a:extLst>
          </p:cNvPr>
          <p:cNvSpPr>
            <a:spLocks noGrp="1"/>
          </p:cNvSpPr>
          <p:nvPr>
            <p:ph type="title"/>
          </p:nvPr>
        </p:nvSpPr>
        <p:spPr/>
        <p:txBody>
          <a:bodyPr>
            <a:normAutofit fontScale="90000"/>
          </a:bodyPr>
          <a:lstStyle/>
          <a:p>
            <a:br>
              <a:rPr lang="it-IT" sz="4400" b="1" dirty="0"/>
            </a:br>
            <a:br>
              <a:rPr lang="it-IT" sz="4400" b="1" dirty="0"/>
            </a:br>
            <a:r>
              <a:rPr lang="it-IT" sz="4400" b="1" dirty="0"/>
              <a:t>Modelli integrati di interventi psicoeducativi e didattici per la disabilità intellettiva e per i disturbi generalizzati dello sviluppo – 4 CFU	</a:t>
            </a:r>
            <a:br>
              <a:rPr lang="it-IT" sz="4400" b="1" dirty="0"/>
            </a:br>
            <a:r>
              <a:rPr lang="it-IT" dirty="0"/>
              <a:t> </a:t>
            </a:r>
          </a:p>
        </p:txBody>
      </p:sp>
      <p:sp>
        <p:nvSpPr>
          <p:cNvPr id="7" name="Segnaposto testo 6">
            <a:extLst>
              <a:ext uri="{FF2B5EF4-FFF2-40B4-BE49-F238E27FC236}">
                <a16:creationId xmlns:a16="http://schemas.microsoft.com/office/drawing/2014/main" id="{ED834A0F-D3FB-7673-2CAE-3A707042AF96}"/>
              </a:ext>
            </a:extLst>
          </p:cNvPr>
          <p:cNvSpPr>
            <a:spLocks noGrp="1"/>
          </p:cNvSpPr>
          <p:nvPr>
            <p:ph type="body" idx="1"/>
          </p:nvPr>
        </p:nvSpPr>
        <p:spPr/>
        <p:txBody>
          <a:bodyPr>
            <a:normAutofit/>
          </a:bodyPr>
          <a:lstStyle/>
          <a:p>
            <a:r>
              <a:rPr lang="it-IT" dirty="0"/>
              <a:t>TFA X ciclo UNICAMILLUS</a:t>
            </a:r>
          </a:p>
          <a:p>
            <a:r>
              <a:rPr lang="it-IT" dirty="0"/>
              <a:t>GRUPPO SE</a:t>
            </a:r>
          </a:p>
          <a:p>
            <a:endParaRPr lang="it-IT" dirty="0"/>
          </a:p>
        </p:txBody>
      </p:sp>
      <p:sp>
        <p:nvSpPr>
          <p:cNvPr id="9" name="CasellaDiTesto 8">
            <a:extLst>
              <a:ext uri="{FF2B5EF4-FFF2-40B4-BE49-F238E27FC236}">
                <a16:creationId xmlns:a16="http://schemas.microsoft.com/office/drawing/2014/main" id="{45A14873-41A4-8F1C-72E3-585B9B8A21DB}"/>
              </a:ext>
            </a:extLst>
          </p:cNvPr>
          <p:cNvSpPr txBox="1"/>
          <p:nvPr/>
        </p:nvSpPr>
        <p:spPr>
          <a:xfrm>
            <a:off x="3342289" y="5916588"/>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00000"/>
                </a:solidFill>
                <a:effectLst/>
                <a:uLnTx/>
                <a:uFillTx/>
                <a:latin typeface="Calibri" panose="020F0502020204030204"/>
                <a:ea typeface="+mn-ea"/>
                <a:cs typeface="+mn-cs"/>
              </a:rPr>
              <a:t>PROF. </a:t>
            </a:r>
            <a:r>
              <a:rPr kumimoji="0" lang="it-IT" sz="1800" b="0" i="0" u="none" strike="noStrike" kern="1200" cap="none" spc="0" normalizeH="0" baseline="0" noProof="0" dirty="0" err="1">
                <a:ln>
                  <a:noFill/>
                </a:ln>
                <a:solidFill>
                  <a:srgbClr val="000000"/>
                </a:solidFill>
                <a:effectLst/>
                <a:uLnTx/>
                <a:uFillTx/>
                <a:latin typeface="Calibri" panose="020F0502020204030204"/>
                <a:ea typeface="+mn-ea"/>
                <a:cs typeface="+mn-cs"/>
              </a:rPr>
              <a:t>ssa</a:t>
            </a:r>
            <a:r>
              <a:rPr kumimoji="0" lang="it-IT" sz="1800" b="0" i="0" u="none" strike="noStrike" kern="1200" cap="none" spc="0" normalizeH="0" baseline="0" noProof="0" dirty="0">
                <a:ln>
                  <a:noFill/>
                </a:ln>
                <a:solidFill>
                  <a:srgbClr val="000000"/>
                </a:solidFill>
                <a:effectLst/>
                <a:uLnTx/>
                <a:uFillTx/>
                <a:latin typeface="Calibri" panose="020F0502020204030204"/>
                <a:ea typeface="+mn-ea"/>
                <a:cs typeface="+mn-cs"/>
              </a:rPr>
              <a:t> ORNELLA ROSSILLO</a:t>
            </a:r>
          </a:p>
        </p:txBody>
      </p:sp>
    </p:spTree>
    <p:extLst>
      <p:ext uri="{BB962C8B-B14F-4D97-AF65-F5344CB8AC3E}">
        <p14:creationId xmlns:p14="http://schemas.microsoft.com/office/powerpoint/2010/main" val="1863286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A1E48960-869C-31E7-3598-77112B8F829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it-IT"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it-IT"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59F79164-AE67-8BFE-6C50-10BE0D853DE8}"/>
              </a:ext>
            </a:extLst>
          </p:cNvPr>
          <p:cNvSpPr>
            <a:spLocks noGrp="1"/>
          </p:cNvSpPr>
          <p:nvPr>
            <p:ph type="title" idx="4294967295"/>
          </p:nvPr>
        </p:nvSpPr>
        <p:spPr>
          <a:xfrm>
            <a:off x="1502980" y="131325"/>
            <a:ext cx="9601200" cy="1303337"/>
          </a:xfrm>
        </p:spPr>
        <p:txBody>
          <a:bodyPr>
            <a:normAutofit fontScale="90000"/>
          </a:bodyPr>
          <a:lstStyle/>
          <a:p>
            <a:pPr algn="ctr"/>
            <a:r>
              <a:rPr lang="it-IT" dirty="0"/>
              <a:t>Intervenire su tre aspetti per attuare una didattica speciale per l’ inclusione</a:t>
            </a:r>
          </a:p>
        </p:txBody>
      </p:sp>
      <p:graphicFrame>
        <p:nvGraphicFramePr>
          <p:cNvPr id="6" name="Diagramma 5">
            <a:extLst>
              <a:ext uri="{FF2B5EF4-FFF2-40B4-BE49-F238E27FC236}">
                <a16:creationId xmlns:a16="http://schemas.microsoft.com/office/drawing/2014/main" id="{E564440F-71DD-E321-78FC-418E18691F73}"/>
              </a:ext>
            </a:extLst>
          </p:cNvPr>
          <p:cNvGraphicFramePr/>
          <p:nvPr/>
        </p:nvGraphicFramePr>
        <p:xfrm>
          <a:off x="466927" y="1434662"/>
          <a:ext cx="11189045" cy="4813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9734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901AAA8-7B61-76B5-F6AC-9DAD6473E299}"/>
              </a:ext>
            </a:extLst>
          </p:cNvPr>
          <p:cNvSpPr>
            <a:spLocks noGrp="1"/>
          </p:cNvSpPr>
          <p:nvPr>
            <p:ph type="title"/>
          </p:nvPr>
        </p:nvSpPr>
        <p:spPr/>
        <p:txBody>
          <a:bodyPr/>
          <a:lstStyle/>
          <a:p>
            <a:pPr algn="ctr"/>
            <a:r>
              <a:rPr lang="it-IT" dirty="0"/>
              <a:t>Disabilità intellettiva lieve </a:t>
            </a:r>
          </a:p>
        </p:txBody>
      </p:sp>
      <p:sp>
        <p:nvSpPr>
          <p:cNvPr id="3" name="Segnaposto testo 2">
            <a:extLst>
              <a:ext uri="{FF2B5EF4-FFF2-40B4-BE49-F238E27FC236}">
                <a16:creationId xmlns:a16="http://schemas.microsoft.com/office/drawing/2014/main" id="{C6142C17-5D5C-4783-495F-17C281B23718}"/>
              </a:ext>
            </a:extLst>
          </p:cNvPr>
          <p:cNvSpPr>
            <a:spLocks noGrp="1"/>
          </p:cNvSpPr>
          <p:nvPr>
            <p:ph type="body" idx="1"/>
          </p:nvPr>
        </p:nvSpPr>
        <p:spPr>
          <a:xfrm>
            <a:off x="449580" y="1849755"/>
            <a:ext cx="4937760" cy="736282"/>
          </a:xfrm>
        </p:spPr>
        <p:txBody>
          <a:bodyPr anchor="t">
            <a:normAutofit fontScale="92500" lnSpcReduction="20000"/>
          </a:bodyPr>
          <a:lstStyle/>
          <a:p>
            <a:r>
              <a:rPr lang="it-IT" dirty="0">
                <a:solidFill>
                  <a:srgbClr val="0070C0"/>
                </a:solidFill>
              </a:rPr>
              <a:t>Interventi sull’ambiente  e sulla classe</a:t>
            </a:r>
          </a:p>
          <a:p>
            <a:endParaRPr lang="it-IT" dirty="0"/>
          </a:p>
        </p:txBody>
      </p:sp>
      <p:sp>
        <p:nvSpPr>
          <p:cNvPr id="4" name="Segnaposto contenuto 3">
            <a:extLst>
              <a:ext uri="{FF2B5EF4-FFF2-40B4-BE49-F238E27FC236}">
                <a16:creationId xmlns:a16="http://schemas.microsoft.com/office/drawing/2014/main" id="{6FB0B85D-8EB5-4AA8-4D84-CDB62921B270}"/>
              </a:ext>
            </a:extLst>
          </p:cNvPr>
          <p:cNvSpPr>
            <a:spLocks noGrp="1"/>
          </p:cNvSpPr>
          <p:nvPr>
            <p:ph sz="half" idx="2"/>
          </p:nvPr>
        </p:nvSpPr>
        <p:spPr>
          <a:xfrm>
            <a:off x="581194" y="2926052"/>
            <a:ext cx="5393100" cy="3731923"/>
          </a:xfrm>
        </p:spPr>
        <p:txBody>
          <a:bodyPr>
            <a:normAutofit fontScale="92500" lnSpcReduction="10000"/>
          </a:bodyPr>
          <a:lstStyle/>
          <a:p>
            <a:r>
              <a:rPr lang="it-IT" dirty="0"/>
              <a:t>Ambiente chiaro, semplice, ordinato, dove il soggetto si possa orientare facilmente.</a:t>
            </a:r>
          </a:p>
          <a:p>
            <a:r>
              <a:rPr lang="it-IT" dirty="0"/>
              <a:t>Una consegna per volta, rassicurazione emotiva. </a:t>
            </a:r>
          </a:p>
          <a:p>
            <a:r>
              <a:rPr lang="it-IT" dirty="0"/>
              <a:t>Riferimenti visivi/colori</a:t>
            </a:r>
          </a:p>
          <a:p>
            <a:r>
              <a:rPr lang="it-IT" dirty="0"/>
              <a:t>Pittogrammi e fotografie</a:t>
            </a:r>
          </a:p>
          <a:p>
            <a:r>
              <a:rPr lang="it-IT" dirty="0"/>
              <a:t>Ambiente chiaro, semplice, ordinato, dove il soggetto si possa orientare facilmente.</a:t>
            </a:r>
          </a:p>
          <a:p>
            <a:r>
              <a:rPr lang="it-IT" dirty="0"/>
              <a:t>Una consegna per volta, rassicurazione emotiva. </a:t>
            </a:r>
          </a:p>
          <a:p>
            <a:r>
              <a:rPr lang="it-IT" dirty="0"/>
              <a:t>Riferimenti visivi/colori</a:t>
            </a:r>
          </a:p>
          <a:p>
            <a:r>
              <a:rPr lang="it-IT" dirty="0"/>
              <a:t>Pittogrammi e fotografie</a:t>
            </a:r>
          </a:p>
          <a:p>
            <a:endParaRPr lang="it-IT" dirty="0"/>
          </a:p>
        </p:txBody>
      </p:sp>
      <p:sp>
        <p:nvSpPr>
          <p:cNvPr id="5" name="Segnaposto testo 4">
            <a:extLst>
              <a:ext uri="{FF2B5EF4-FFF2-40B4-BE49-F238E27FC236}">
                <a16:creationId xmlns:a16="http://schemas.microsoft.com/office/drawing/2014/main" id="{C860A78C-B535-01DE-9A9B-53149608ED4D}"/>
              </a:ext>
            </a:extLst>
          </p:cNvPr>
          <p:cNvSpPr>
            <a:spLocks noGrp="1"/>
          </p:cNvSpPr>
          <p:nvPr>
            <p:ph type="body" sz="quarter" idx="3"/>
          </p:nvPr>
        </p:nvSpPr>
        <p:spPr>
          <a:xfrm>
            <a:off x="6217709" y="1849755"/>
            <a:ext cx="5037030" cy="576262"/>
          </a:xfrm>
        </p:spPr>
        <p:txBody>
          <a:bodyPr anchor="t">
            <a:normAutofit fontScale="92500" lnSpcReduction="20000"/>
          </a:bodyPr>
          <a:lstStyle/>
          <a:p>
            <a:r>
              <a:rPr lang="it-IT" dirty="0">
                <a:solidFill>
                  <a:srgbClr val="0070C0"/>
                </a:solidFill>
              </a:rPr>
              <a:t>Interventi psicoeducativi e didattici sul singolo</a:t>
            </a:r>
          </a:p>
          <a:p>
            <a:endParaRPr lang="it-IT" dirty="0"/>
          </a:p>
        </p:txBody>
      </p:sp>
      <p:sp>
        <p:nvSpPr>
          <p:cNvPr id="6" name="Segnaposto contenuto 5">
            <a:extLst>
              <a:ext uri="{FF2B5EF4-FFF2-40B4-BE49-F238E27FC236}">
                <a16:creationId xmlns:a16="http://schemas.microsoft.com/office/drawing/2014/main" id="{0A9A1D34-2962-D79A-F740-83E57D963EE0}"/>
              </a:ext>
            </a:extLst>
          </p:cNvPr>
          <p:cNvSpPr>
            <a:spLocks noGrp="1"/>
          </p:cNvSpPr>
          <p:nvPr>
            <p:ph sz="quarter" idx="4"/>
          </p:nvPr>
        </p:nvSpPr>
        <p:spPr>
          <a:xfrm>
            <a:off x="6217709" y="2926052"/>
            <a:ext cx="5393100" cy="3731923"/>
          </a:xfrm>
        </p:spPr>
        <p:txBody>
          <a:bodyPr>
            <a:normAutofit fontScale="92500" lnSpcReduction="10000"/>
          </a:bodyPr>
          <a:lstStyle/>
          <a:p>
            <a:r>
              <a:rPr lang="it-IT" dirty="0"/>
              <a:t>Utilizzo di mediatori iconici, attivi a sostegno dei mediatori simbolici;</a:t>
            </a:r>
          </a:p>
          <a:p>
            <a:r>
              <a:rPr lang="it-IT" dirty="0"/>
              <a:t>Riduzione  del testo e semplificazione il lessico,</a:t>
            </a:r>
          </a:p>
          <a:p>
            <a:r>
              <a:rPr lang="it-IT" dirty="0"/>
              <a:t>Reiterazione delle attività per favorire la memorizzazione e creazione di routine stabili nell’arco della giornata.</a:t>
            </a:r>
          </a:p>
          <a:p>
            <a:r>
              <a:rPr lang="it-IT" dirty="0"/>
              <a:t>Utilizzo di didattica metacognitiva </a:t>
            </a:r>
          </a:p>
          <a:p>
            <a:r>
              <a:rPr lang="it-IT" dirty="0"/>
              <a:t>•PROMPTING (aiuto/facilitazione) E SUCCESSIVA ATTENUAZIONE o FADING per insegnare comportamenti nuovi.</a:t>
            </a:r>
          </a:p>
          <a:p>
            <a:r>
              <a:rPr lang="it-IT" dirty="0"/>
              <a:t>•MODELING (apprendimento per IMITAZIONE</a:t>
            </a:r>
          </a:p>
        </p:txBody>
      </p:sp>
    </p:spTree>
    <p:extLst>
      <p:ext uri="{BB962C8B-B14F-4D97-AF65-F5344CB8AC3E}">
        <p14:creationId xmlns:p14="http://schemas.microsoft.com/office/powerpoint/2010/main" val="643834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233902B-37D1-5284-2C48-BC720A164EC7}"/>
              </a:ext>
            </a:extLst>
          </p:cNvPr>
          <p:cNvSpPr>
            <a:spLocks noGrp="1"/>
          </p:cNvSpPr>
          <p:nvPr>
            <p:ph type="title"/>
          </p:nvPr>
        </p:nvSpPr>
        <p:spPr>
          <a:xfrm>
            <a:off x="968631" y="238125"/>
            <a:ext cx="10011325" cy="1400175"/>
          </a:xfrm>
        </p:spPr>
        <p:txBody>
          <a:bodyPr/>
          <a:lstStyle/>
          <a:p>
            <a:pPr algn="ctr"/>
            <a:r>
              <a:rPr lang="it-IT" dirty="0"/>
              <a:t>Disabilità intellettiva grave</a:t>
            </a:r>
          </a:p>
        </p:txBody>
      </p:sp>
      <p:sp>
        <p:nvSpPr>
          <p:cNvPr id="3" name="Segnaposto testo 2">
            <a:extLst>
              <a:ext uri="{FF2B5EF4-FFF2-40B4-BE49-F238E27FC236}">
                <a16:creationId xmlns:a16="http://schemas.microsoft.com/office/drawing/2014/main" id="{5E959903-049E-3B82-8E47-17F61B64396C}"/>
              </a:ext>
            </a:extLst>
          </p:cNvPr>
          <p:cNvSpPr>
            <a:spLocks noGrp="1"/>
          </p:cNvSpPr>
          <p:nvPr>
            <p:ph type="body" idx="1"/>
          </p:nvPr>
        </p:nvSpPr>
        <p:spPr>
          <a:xfrm>
            <a:off x="719540" y="1814008"/>
            <a:ext cx="4396338" cy="576262"/>
          </a:xfrm>
        </p:spPr>
        <p:txBody>
          <a:bodyPr anchor="t">
            <a:normAutofit fontScale="55000" lnSpcReduction="20000"/>
          </a:bodyPr>
          <a:lstStyle/>
          <a:p>
            <a:r>
              <a:rPr lang="it-IT" dirty="0">
                <a:solidFill>
                  <a:srgbClr val="0070C0"/>
                </a:solidFill>
              </a:rPr>
              <a:t>Intervento sull’ambiente fisico e sulla classe</a:t>
            </a:r>
          </a:p>
          <a:p>
            <a:endParaRPr lang="it-IT" dirty="0"/>
          </a:p>
        </p:txBody>
      </p:sp>
      <p:sp>
        <p:nvSpPr>
          <p:cNvPr id="4" name="Segnaposto contenuto 3">
            <a:extLst>
              <a:ext uri="{FF2B5EF4-FFF2-40B4-BE49-F238E27FC236}">
                <a16:creationId xmlns:a16="http://schemas.microsoft.com/office/drawing/2014/main" id="{FF07191C-E9F3-4087-B475-17C4415452D7}"/>
              </a:ext>
            </a:extLst>
          </p:cNvPr>
          <p:cNvSpPr>
            <a:spLocks noGrp="1"/>
          </p:cNvSpPr>
          <p:nvPr>
            <p:ph sz="half" idx="2"/>
          </p:nvPr>
        </p:nvSpPr>
        <p:spPr>
          <a:xfrm>
            <a:off x="525228" y="2390270"/>
            <a:ext cx="5393100" cy="3693823"/>
          </a:xfrm>
        </p:spPr>
        <p:txBody>
          <a:bodyPr>
            <a:normAutofit fontScale="70000" lnSpcReduction="20000"/>
          </a:bodyPr>
          <a:lstStyle/>
          <a:p>
            <a:r>
              <a:rPr lang="it-IT" dirty="0"/>
              <a:t>Stimolazione sensoriale e senso-motoria.</a:t>
            </a:r>
          </a:p>
          <a:p>
            <a:r>
              <a:rPr lang="it-IT" dirty="0"/>
              <a:t>Reiterazione delle attività per favorire la memorizzazione e creazione di routine stabili nell’arco della giornata.</a:t>
            </a:r>
          </a:p>
          <a:p>
            <a:r>
              <a:rPr lang="it-IT" dirty="0"/>
              <a:t>Metodologie cognitivo-comportamentali:</a:t>
            </a:r>
          </a:p>
          <a:p>
            <a:r>
              <a:rPr lang="it-IT" dirty="0"/>
              <a:t>•PROMPTING (aiuto/facilitazione) E SUCCESSIVA ATTENUAZIONE o FADING per insegnare comportamenti nuovi</a:t>
            </a:r>
          </a:p>
          <a:p>
            <a:r>
              <a:rPr lang="it-IT" dirty="0"/>
              <a:t>•Adattamento dello stimolo o della risposta (SHAPING)</a:t>
            </a:r>
          </a:p>
          <a:p>
            <a:r>
              <a:rPr lang="it-IT" dirty="0"/>
              <a:t>•TASK ANALYSIS e CONCATENAMENTO per la costruzione di comportamenti complessi</a:t>
            </a:r>
          </a:p>
          <a:p>
            <a:r>
              <a:rPr lang="it-IT" dirty="0"/>
              <a:t>•MODELING (apprendimento per IMITAZIONE)</a:t>
            </a:r>
          </a:p>
          <a:p>
            <a:r>
              <a:rPr lang="it-IT" dirty="0"/>
              <a:t>•TOKEN ECONOMY (contratto di rinforzamento simbolico)</a:t>
            </a:r>
          </a:p>
          <a:p>
            <a:r>
              <a:rPr lang="it-IT" dirty="0"/>
              <a:t>PARTECIPAZIONE ALLA CULTURA DEL COMPITO (nel caso di ritardo mentale molto grave)</a:t>
            </a:r>
          </a:p>
          <a:p>
            <a:endParaRPr lang="it-IT" dirty="0"/>
          </a:p>
        </p:txBody>
      </p:sp>
      <p:sp>
        <p:nvSpPr>
          <p:cNvPr id="5" name="Segnaposto testo 4">
            <a:extLst>
              <a:ext uri="{FF2B5EF4-FFF2-40B4-BE49-F238E27FC236}">
                <a16:creationId xmlns:a16="http://schemas.microsoft.com/office/drawing/2014/main" id="{D343E924-0AE5-7E33-AD73-6857C1F9A768}"/>
              </a:ext>
            </a:extLst>
          </p:cNvPr>
          <p:cNvSpPr>
            <a:spLocks noGrp="1"/>
          </p:cNvSpPr>
          <p:nvPr>
            <p:ph type="body" sz="quarter" idx="3"/>
          </p:nvPr>
        </p:nvSpPr>
        <p:spPr>
          <a:xfrm>
            <a:off x="6530277" y="1813027"/>
            <a:ext cx="4396339" cy="576262"/>
          </a:xfrm>
        </p:spPr>
        <p:txBody>
          <a:bodyPr anchor="b">
            <a:normAutofit fontScale="55000" lnSpcReduction="20000"/>
          </a:bodyPr>
          <a:lstStyle/>
          <a:p>
            <a:endParaRPr kumimoji="0" lang="it-IT" sz="2400" b="0" i="0" u="none" strike="noStrike" kern="1200" cap="none" spc="0" normalizeH="0" baseline="0" noProof="0" dirty="0">
              <a:ln>
                <a:noFill/>
              </a:ln>
              <a:solidFill>
                <a:srgbClr val="0070C0"/>
              </a:solidFill>
              <a:effectLst/>
              <a:uLnTx/>
              <a:uFillTx/>
              <a:latin typeface="Century Gothic" panose="020B0502020202020204"/>
              <a:ea typeface="+mj-ea"/>
              <a:cs typeface="+mj-cs"/>
            </a:endParaRPr>
          </a:p>
          <a:p>
            <a:r>
              <a:rPr kumimoji="0" lang="it-IT" sz="2400" b="0" i="0" u="none" strike="noStrike" kern="1200" cap="none" spc="0" normalizeH="0" baseline="0" noProof="0" dirty="0">
                <a:ln>
                  <a:noFill/>
                </a:ln>
                <a:solidFill>
                  <a:srgbClr val="0070C0"/>
                </a:solidFill>
                <a:effectLst/>
                <a:uLnTx/>
                <a:uFillTx/>
                <a:latin typeface="Century Gothic" panose="020B0502020202020204"/>
                <a:ea typeface="+mj-ea"/>
                <a:cs typeface="+mj-cs"/>
              </a:rPr>
              <a:t>Interventi psicoeducativi e didattici</a:t>
            </a:r>
          </a:p>
          <a:p>
            <a:endParaRPr lang="it-IT" dirty="0"/>
          </a:p>
        </p:txBody>
      </p:sp>
      <p:sp>
        <p:nvSpPr>
          <p:cNvPr id="6" name="Segnaposto contenuto 5">
            <a:extLst>
              <a:ext uri="{FF2B5EF4-FFF2-40B4-BE49-F238E27FC236}">
                <a16:creationId xmlns:a16="http://schemas.microsoft.com/office/drawing/2014/main" id="{F875CE6A-944C-0370-E723-FF48DA050EB7}"/>
              </a:ext>
            </a:extLst>
          </p:cNvPr>
          <p:cNvSpPr>
            <a:spLocks noGrp="1"/>
          </p:cNvSpPr>
          <p:nvPr>
            <p:ph sz="quarter" idx="4"/>
          </p:nvPr>
        </p:nvSpPr>
        <p:spPr>
          <a:xfrm>
            <a:off x="6273672" y="2390270"/>
            <a:ext cx="5393100" cy="3931948"/>
          </a:xfrm>
        </p:spPr>
        <p:txBody>
          <a:bodyPr>
            <a:normAutofit fontScale="70000" lnSpcReduction="20000"/>
          </a:bodyPr>
          <a:lstStyle/>
          <a:p>
            <a:r>
              <a:rPr lang="it-IT" dirty="0"/>
              <a:t>Ambiente chiaro, semplice, ordinato, dove il soggetto si possa orientare facilmente.</a:t>
            </a:r>
          </a:p>
          <a:p>
            <a:r>
              <a:rPr lang="it-IT" dirty="0"/>
              <a:t>Una consegna per volta, rassicurazione emotiva. </a:t>
            </a:r>
          </a:p>
          <a:p>
            <a:r>
              <a:rPr lang="it-IT" dirty="0"/>
              <a:t>Riferimenti visivi/colori</a:t>
            </a:r>
          </a:p>
          <a:p>
            <a:r>
              <a:rPr lang="it-IT" dirty="0"/>
              <a:t>Pittogrammi e fotografie</a:t>
            </a:r>
          </a:p>
          <a:p>
            <a:r>
              <a:rPr lang="it-IT" dirty="0"/>
              <a:t>Clima di classe positivo</a:t>
            </a:r>
          </a:p>
          <a:p>
            <a:r>
              <a:rPr lang="it-IT" dirty="0"/>
              <a:t>Didattica attiva e laboratoriale </a:t>
            </a:r>
          </a:p>
          <a:p>
            <a:r>
              <a:rPr lang="it-IT" dirty="0"/>
              <a:t>Lavoro nel piccolo gruppo (gruppi  eterogenei)</a:t>
            </a:r>
          </a:p>
          <a:p>
            <a:r>
              <a:rPr lang="it-IT" dirty="0"/>
              <a:t>Cooperative learning</a:t>
            </a:r>
          </a:p>
          <a:p>
            <a:r>
              <a:rPr lang="it-IT" dirty="0"/>
              <a:t>Didattica metacognitiva</a:t>
            </a:r>
          </a:p>
          <a:p>
            <a:r>
              <a:rPr lang="it-IT" dirty="0"/>
              <a:t>Peer </a:t>
            </a:r>
            <a:r>
              <a:rPr lang="it-IT" dirty="0" err="1"/>
              <a:t>education</a:t>
            </a:r>
            <a:r>
              <a:rPr lang="it-IT" dirty="0"/>
              <a:t> e tutoring</a:t>
            </a:r>
          </a:p>
          <a:p>
            <a:r>
              <a:rPr lang="it-IT" dirty="0"/>
              <a:t>Apprendimento per imitazione</a:t>
            </a:r>
          </a:p>
          <a:p>
            <a:endParaRPr lang="it-IT" dirty="0"/>
          </a:p>
        </p:txBody>
      </p:sp>
    </p:spTree>
    <p:extLst>
      <p:ext uri="{BB962C8B-B14F-4D97-AF65-F5344CB8AC3E}">
        <p14:creationId xmlns:p14="http://schemas.microsoft.com/office/powerpoint/2010/main" val="3422452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397805-0CA0-8FF9-237F-C4F20B53775D}"/>
              </a:ext>
            </a:extLst>
          </p:cNvPr>
          <p:cNvSpPr>
            <a:spLocks noGrp="1"/>
          </p:cNvSpPr>
          <p:nvPr>
            <p:ph type="title"/>
          </p:nvPr>
        </p:nvSpPr>
        <p:spPr>
          <a:xfrm>
            <a:off x="922020" y="219286"/>
            <a:ext cx="10058400" cy="678180"/>
          </a:xfrm>
        </p:spPr>
        <p:txBody>
          <a:bodyPr>
            <a:normAutofit/>
          </a:bodyPr>
          <a:lstStyle/>
          <a:p>
            <a:r>
              <a:rPr lang="it-IT" sz="3600" dirty="0"/>
              <a:t>DISTURBO DELLO SPETTRO AUTISTICO, LIVELLO 1</a:t>
            </a:r>
          </a:p>
        </p:txBody>
      </p:sp>
      <p:sp>
        <p:nvSpPr>
          <p:cNvPr id="8" name="Segnaposto testo 2">
            <a:extLst>
              <a:ext uri="{FF2B5EF4-FFF2-40B4-BE49-F238E27FC236}">
                <a16:creationId xmlns:a16="http://schemas.microsoft.com/office/drawing/2014/main" id="{D419A4FA-C2D8-8D03-925B-CDD045C7A9C8}"/>
              </a:ext>
            </a:extLst>
          </p:cNvPr>
          <p:cNvSpPr>
            <a:spLocks noGrp="1"/>
          </p:cNvSpPr>
          <p:nvPr>
            <p:ph type="body" idx="1"/>
          </p:nvPr>
        </p:nvSpPr>
        <p:spPr>
          <a:xfrm>
            <a:off x="6393180" y="1003618"/>
            <a:ext cx="4937760" cy="736282"/>
          </a:xfrm>
        </p:spPr>
        <p:txBody>
          <a:bodyPr anchor="t">
            <a:normAutofit/>
          </a:bodyPr>
          <a:lstStyle/>
          <a:p>
            <a:r>
              <a:rPr lang="it-IT" dirty="0">
                <a:solidFill>
                  <a:srgbClr val="0070C0"/>
                </a:solidFill>
              </a:rPr>
              <a:t>Intervento sull’ambiente fisico e sulla classe</a:t>
            </a:r>
          </a:p>
          <a:p>
            <a:endParaRPr lang="it-IT" dirty="0"/>
          </a:p>
        </p:txBody>
      </p:sp>
      <p:sp>
        <p:nvSpPr>
          <p:cNvPr id="6" name="Segnaposto testo 5">
            <a:extLst>
              <a:ext uri="{FF2B5EF4-FFF2-40B4-BE49-F238E27FC236}">
                <a16:creationId xmlns:a16="http://schemas.microsoft.com/office/drawing/2014/main" id="{3E211CAC-D828-9188-113E-6E1D2F3D5C29}"/>
              </a:ext>
            </a:extLst>
          </p:cNvPr>
          <p:cNvSpPr>
            <a:spLocks noGrp="1"/>
          </p:cNvSpPr>
          <p:nvPr>
            <p:ph sz="half" idx="2"/>
          </p:nvPr>
        </p:nvSpPr>
        <p:spPr>
          <a:xfrm>
            <a:off x="922020" y="1995594"/>
            <a:ext cx="4937760" cy="3378200"/>
          </a:xfrm>
        </p:spPr>
        <p:txBody>
          <a:bodyPr>
            <a:normAutofit fontScale="85000" lnSpcReduction="20000"/>
          </a:bodyPr>
          <a:lstStyle/>
          <a:p>
            <a:pPr marL="114300" indent="0">
              <a:buNone/>
            </a:pPr>
            <a:r>
              <a:rPr lang="it-IT" dirty="0"/>
              <a:t>Utilizzo di mediatori iconici, attivi a sostegno dei mediatori simbolici;</a:t>
            </a:r>
          </a:p>
          <a:p>
            <a:pPr marL="114300" indent="0">
              <a:buNone/>
            </a:pPr>
            <a:r>
              <a:rPr lang="it-IT" dirty="0"/>
              <a:t>Riduzione  del testo e semplificazione il lessico,</a:t>
            </a:r>
          </a:p>
          <a:p>
            <a:pPr marL="114300" indent="0">
              <a:buNone/>
            </a:pPr>
            <a:r>
              <a:rPr lang="it-IT" dirty="0"/>
              <a:t>Reiterazione delle attività per favorire la memorizzazione e creazione di routine stabili nell’arco della giornata.</a:t>
            </a:r>
          </a:p>
          <a:p>
            <a:pPr marL="114300" indent="0">
              <a:buNone/>
            </a:pPr>
            <a:r>
              <a:rPr lang="it-IT" dirty="0"/>
              <a:t>Utilizzo di didattica metacognitiva </a:t>
            </a:r>
          </a:p>
          <a:p>
            <a:pPr marL="114300" indent="0">
              <a:buNone/>
            </a:pPr>
            <a:r>
              <a:rPr lang="it-IT" dirty="0"/>
              <a:t>•PROMPTING (aiuto/facilitazione) E SUCCESSIVA ATTENUAZIONE o FADING per insegnare comportamenti nuovi</a:t>
            </a:r>
          </a:p>
          <a:p>
            <a:pPr marL="114300" indent="0">
              <a:buNone/>
            </a:pPr>
            <a:r>
              <a:rPr lang="it-IT" dirty="0"/>
              <a:t>•MODELING (apprendimento per IMITAZIONE)</a:t>
            </a:r>
          </a:p>
          <a:p>
            <a:pPr marL="114300" indent="0">
              <a:buNone/>
            </a:pPr>
            <a:endParaRPr lang="it-IT" dirty="0"/>
          </a:p>
        </p:txBody>
      </p:sp>
      <p:sp>
        <p:nvSpPr>
          <p:cNvPr id="5" name="Segnaposto testo 4">
            <a:extLst>
              <a:ext uri="{FF2B5EF4-FFF2-40B4-BE49-F238E27FC236}">
                <a16:creationId xmlns:a16="http://schemas.microsoft.com/office/drawing/2014/main" id="{3BD731CC-3675-7608-9072-5D3CE8B6E48F}"/>
              </a:ext>
            </a:extLst>
          </p:cNvPr>
          <p:cNvSpPr>
            <a:spLocks noGrp="1"/>
          </p:cNvSpPr>
          <p:nvPr>
            <p:ph sz="quarter" idx="4"/>
          </p:nvPr>
        </p:nvSpPr>
        <p:spPr>
          <a:xfrm>
            <a:off x="6469380" y="1927014"/>
            <a:ext cx="4937760" cy="3378200"/>
          </a:xfrm>
        </p:spPr>
        <p:txBody>
          <a:bodyPr>
            <a:normAutofit fontScale="85000" lnSpcReduction="20000"/>
          </a:bodyPr>
          <a:lstStyle/>
          <a:p>
            <a:pPr marL="0" indent="0">
              <a:buNone/>
            </a:pPr>
            <a:r>
              <a:rPr lang="it-IT" dirty="0"/>
              <a:t>Clima di classe positivo</a:t>
            </a:r>
          </a:p>
          <a:p>
            <a:pPr marL="0" indent="0">
              <a:buNone/>
            </a:pPr>
            <a:r>
              <a:rPr lang="it-IT" dirty="0"/>
              <a:t>Didattica attiva e laboratoriale </a:t>
            </a:r>
          </a:p>
          <a:p>
            <a:pPr marL="0" indent="0">
              <a:buNone/>
            </a:pPr>
            <a:r>
              <a:rPr lang="it-IT" dirty="0"/>
              <a:t>Lavoro nel piccolo gruppo (gruppi  eterogenei)</a:t>
            </a:r>
          </a:p>
          <a:p>
            <a:pPr marL="0" indent="0">
              <a:buNone/>
            </a:pPr>
            <a:r>
              <a:rPr lang="it-IT" dirty="0"/>
              <a:t>Cooperative learning</a:t>
            </a:r>
          </a:p>
          <a:p>
            <a:pPr marL="0" indent="0">
              <a:buNone/>
            </a:pPr>
            <a:r>
              <a:rPr lang="it-IT" dirty="0"/>
              <a:t>Didattica metacognitiva</a:t>
            </a:r>
          </a:p>
          <a:p>
            <a:pPr marL="0" indent="0">
              <a:buNone/>
            </a:pPr>
            <a:r>
              <a:rPr lang="it-IT" dirty="0"/>
              <a:t>Peer </a:t>
            </a:r>
            <a:r>
              <a:rPr lang="it-IT" dirty="0" err="1"/>
              <a:t>education</a:t>
            </a:r>
            <a:r>
              <a:rPr lang="it-IT" dirty="0"/>
              <a:t> e tutoring</a:t>
            </a:r>
          </a:p>
          <a:p>
            <a:pPr marL="0" indent="0">
              <a:buNone/>
            </a:pPr>
            <a:r>
              <a:rPr lang="it-IT" dirty="0"/>
              <a:t>Apprendimento per imitazione</a:t>
            </a:r>
          </a:p>
          <a:p>
            <a:pPr marL="0" indent="0">
              <a:buNone/>
            </a:pPr>
            <a:r>
              <a:rPr lang="it-IT" dirty="0"/>
              <a:t>Uso di mediatori didattici.</a:t>
            </a:r>
          </a:p>
          <a:p>
            <a:pPr marL="0" indent="0">
              <a:buNone/>
            </a:pPr>
            <a:r>
              <a:rPr lang="it-IT" dirty="0"/>
              <a:t>Stabilità dei riferimenti spazio-temporali (</a:t>
            </a:r>
            <a:r>
              <a:rPr lang="it-IT" dirty="0" err="1"/>
              <a:t>routines</a:t>
            </a:r>
            <a:r>
              <a:rPr lang="it-IT" dirty="0"/>
              <a:t>).</a:t>
            </a:r>
          </a:p>
          <a:p>
            <a:pPr marL="0" indent="0">
              <a:buNone/>
            </a:pPr>
            <a:endParaRPr lang="it-IT" dirty="0"/>
          </a:p>
          <a:p>
            <a:pPr marL="0" indent="0">
              <a:buNone/>
            </a:pPr>
            <a:endParaRPr lang="it-IT" dirty="0"/>
          </a:p>
        </p:txBody>
      </p:sp>
      <p:sp>
        <p:nvSpPr>
          <p:cNvPr id="9" name="Segnaposto testo 4">
            <a:extLst>
              <a:ext uri="{FF2B5EF4-FFF2-40B4-BE49-F238E27FC236}">
                <a16:creationId xmlns:a16="http://schemas.microsoft.com/office/drawing/2014/main" id="{A00C33DC-D9C4-E5E0-DC73-DA98C8F1FA5A}"/>
              </a:ext>
            </a:extLst>
          </p:cNvPr>
          <p:cNvSpPr txBox="1">
            <a:spLocks/>
          </p:cNvSpPr>
          <p:nvPr/>
        </p:nvSpPr>
        <p:spPr bwMode="auto">
          <a:xfrm>
            <a:off x="1179511" y="922338"/>
            <a:ext cx="4396339"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0" indent="0" algn="l" defTabSz="457200" rtl="0" fontAlgn="base">
              <a:spcBef>
                <a:spcPts val="1000"/>
              </a:spcBef>
              <a:spcAft>
                <a:spcPct val="0"/>
              </a:spcAft>
              <a:buClr>
                <a:srgbClr val="FFFFFF"/>
              </a:buClr>
              <a:buSzPct val="80000"/>
              <a:buFont typeface="Wingdings 3" panose="05040102010807070707" pitchFamily="18" charset="2"/>
              <a:buNone/>
              <a:defRPr sz="2400" b="0" kern="1200">
                <a:solidFill>
                  <a:schemeClr val="bg2">
                    <a:lumMod val="40000"/>
                    <a:lumOff val="60000"/>
                  </a:schemeClr>
                </a:solidFill>
                <a:latin typeface="+mj-lt"/>
                <a:ea typeface="+mj-ea"/>
                <a:cs typeface="+mj-cs"/>
              </a:defRPr>
            </a:lvl1pPr>
            <a:lvl2pPr marL="457200" indent="0" algn="l" defTabSz="457200" rtl="0" fontAlgn="base">
              <a:spcBef>
                <a:spcPts val="1000"/>
              </a:spcBef>
              <a:spcAft>
                <a:spcPct val="0"/>
              </a:spcAft>
              <a:buClr>
                <a:srgbClr val="FFFFFF"/>
              </a:buClr>
              <a:buSzPct val="80000"/>
              <a:buFont typeface="Wingdings 3" panose="05040102010807070707" pitchFamily="18" charset="2"/>
              <a:buNone/>
              <a:defRPr sz="2000" b="1" kern="1200">
                <a:solidFill>
                  <a:schemeClr val="tx1"/>
                </a:solidFill>
                <a:latin typeface="+mj-lt"/>
                <a:ea typeface="+mj-ea"/>
                <a:cs typeface="+mj-cs"/>
              </a:defRPr>
            </a:lvl2pPr>
            <a:lvl3pPr marL="914400" indent="0" algn="l" defTabSz="457200" rtl="0" fontAlgn="base">
              <a:spcBef>
                <a:spcPts val="1000"/>
              </a:spcBef>
              <a:spcAft>
                <a:spcPct val="0"/>
              </a:spcAft>
              <a:buClr>
                <a:srgbClr val="FFFFFF"/>
              </a:buClr>
              <a:buSzPct val="80000"/>
              <a:buFont typeface="Wingdings 3" panose="05040102010807070707" pitchFamily="18" charset="2"/>
              <a:buNone/>
              <a:defRPr sz="1800" b="1" kern="1200">
                <a:solidFill>
                  <a:schemeClr val="tx1"/>
                </a:solidFill>
                <a:latin typeface="+mj-lt"/>
                <a:ea typeface="+mj-ea"/>
                <a:cs typeface="+mj-cs"/>
              </a:defRPr>
            </a:lvl3pPr>
            <a:lvl4pPr marL="1371600" indent="0" algn="l" defTabSz="457200" rtl="0" fontAlgn="base">
              <a:spcBef>
                <a:spcPts val="1000"/>
              </a:spcBef>
              <a:spcAft>
                <a:spcPct val="0"/>
              </a:spcAft>
              <a:buClr>
                <a:srgbClr val="FFFFFF"/>
              </a:buClr>
              <a:buSzPct val="80000"/>
              <a:buFont typeface="Wingdings 3" panose="05040102010807070707" pitchFamily="18" charset="2"/>
              <a:buNone/>
              <a:defRPr sz="1600" b="1" kern="1200">
                <a:solidFill>
                  <a:schemeClr val="tx1"/>
                </a:solidFill>
                <a:latin typeface="+mj-lt"/>
                <a:ea typeface="+mj-ea"/>
                <a:cs typeface="+mj-cs"/>
              </a:defRPr>
            </a:lvl4pPr>
            <a:lvl5pPr marL="1828800" indent="0" algn="l" defTabSz="457200" rtl="0" fontAlgn="base">
              <a:spcBef>
                <a:spcPts val="1000"/>
              </a:spcBef>
              <a:spcAft>
                <a:spcPct val="0"/>
              </a:spcAft>
              <a:buClr>
                <a:srgbClr val="FFFFFF"/>
              </a:buClr>
              <a:buSzPct val="80000"/>
              <a:buFont typeface="Wingdings 3" panose="05040102010807070707" pitchFamily="18" charset="2"/>
              <a:buNone/>
              <a:defRPr sz="1600" b="1" kern="1200">
                <a:solidFill>
                  <a:schemeClr val="tx1"/>
                </a:solidFill>
                <a:latin typeface="+mj-lt"/>
                <a:ea typeface="+mj-ea"/>
                <a:cs typeface="+mj-cs"/>
              </a:defRPr>
            </a:lvl5pPr>
            <a:lvl6pPr marL="22860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6pPr>
            <a:lvl7pPr marL="27432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7pPr>
            <a:lvl8pPr marL="32004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8pPr>
            <a:lvl9pPr marL="36576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9pPr>
          </a:lstStyle>
          <a:p>
            <a:r>
              <a:rPr lang="it-IT" dirty="0">
                <a:solidFill>
                  <a:srgbClr val="0070C0"/>
                </a:solidFill>
              </a:rPr>
              <a:t>Interventi psicoeducativi e didattici sul singolo</a:t>
            </a:r>
          </a:p>
          <a:p>
            <a:endParaRPr lang="it-IT" dirty="0"/>
          </a:p>
        </p:txBody>
      </p:sp>
    </p:spTree>
    <p:extLst>
      <p:ext uri="{BB962C8B-B14F-4D97-AF65-F5344CB8AC3E}">
        <p14:creationId xmlns:p14="http://schemas.microsoft.com/office/powerpoint/2010/main" val="3825704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0901F-F2D7-A7C0-43EA-2E195947F87C}"/>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BF6CFB35-24E2-97AC-080F-A89CB658BABE}"/>
              </a:ext>
            </a:extLst>
          </p:cNvPr>
          <p:cNvSpPr>
            <a:spLocks noGrp="1"/>
          </p:cNvSpPr>
          <p:nvPr>
            <p:ph type="title"/>
          </p:nvPr>
        </p:nvSpPr>
        <p:spPr>
          <a:xfrm>
            <a:off x="1097280" y="286603"/>
            <a:ext cx="10702834" cy="1450757"/>
          </a:xfrm>
        </p:spPr>
        <p:txBody>
          <a:bodyPr/>
          <a:lstStyle/>
          <a:p>
            <a:r>
              <a:rPr lang="it-IT" dirty="0"/>
              <a:t>DISTURBO DELLO SPETTRO AUTISTICO livello 3</a:t>
            </a:r>
          </a:p>
        </p:txBody>
      </p:sp>
      <p:sp>
        <p:nvSpPr>
          <p:cNvPr id="5" name="Segnaposto testo 4">
            <a:extLst>
              <a:ext uri="{FF2B5EF4-FFF2-40B4-BE49-F238E27FC236}">
                <a16:creationId xmlns:a16="http://schemas.microsoft.com/office/drawing/2014/main" id="{B96EFF3F-F14D-CAA1-535C-58357390D693}"/>
              </a:ext>
            </a:extLst>
          </p:cNvPr>
          <p:cNvSpPr>
            <a:spLocks noGrp="1"/>
          </p:cNvSpPr>
          <p:nvPr>
            <p:ph sz="half" idx="2"/>
          </p:nvPr>
        </p:nvSpPr>
        <p:spPr/>
        <p:txBody>
          <a:bodyPr>
            <a:normAutofit/>
          </a:bodyPr>
          <a:lstStyle/>
          <a:p>
            <a:r>
              <a:rPr lang="it-IT" dirty="0"/>
              <a:t>Accentuata riduzione dei </a:t>
            </a:r>
            <a:r>
              <a:rPr lang="it-IT" dirty="0" err="1"/>
              <a:t>distrattori</a:t>
            </a:r>
            <a:r>
              <a:rPr lang="it-IT" dirty="0"/>
              <a:t>, lasciare pochi stimoli essenziali e pochi arredi  (no decorazioni, pochi oggetti, no specchi…) e forte stabilità dei riferimenti spazio-temporali (</a:t>
            </a:r>
            <a:r>
              <a:rPr lang="it-IT" dirty="0" err="1"/>
              <a:t>routines</a:t>
            </a:r>
            <a:r>
              <a:rPr lang="it-IT" dirty="0"/>
              <a:t>).</a:t>
            </a:r>
          </a:p>
          <a:p>
            <a:r>
              <a:rPr lang="it-IT" dirty="0"/>
              <a:t>Con l’attenzione di calibrare l’intervento sul piccolo gruppo, magari a partire dal rapporto con un solo compagno o compagna, accettato dal soggetto, che funga da mediatore. Gradualità nel costruire relazioni con la classe</a:t>
            </a:r>
          </a:p>
          <a:p>
            <a:endParaRPr lang="it-IT" dirty="0"/>
          </a:p>
        </p:txBody>
      </p:sp>
      <p:sp>
        <p:nvSpPr>
          <p:cNvPr id="6" name="Segnaposto testo 5">
            <a:extLst>
              <a:ext uri="{FF2B5EF4-FFF2-40B4-BE49-F238E27FC236}">
                <a16:creationId xmlns:a16="http://schemas.microsoft.com/office/drawing/2014/main" id="{1F21CA2B-DE51-3662-347C-2A4AED73A486}"/>
              </a:ext>
            </a:extLst>
          </p:cNvPr>
          <p:cNvSpPr>
            <a:spLocks noGrp="1"/>
          </p:cNvSpPr>
          <p:nvPr>
            <p:ph sz="quarter" idx="4"/>
          </p:nvPr>
        </p:nvSpPr>
        <p:spPr>
          <a:xfrm>
            <a:off x="6653348" y="2502694"/>
            <a:ext cx="4937760" cy="3378200"/>
          </a:xfrm>
        </p:spPr>
        <p:txBody>
          <a:bodyPr>
            <a:normAutofit/>
          </a:bodyPr>
          <a:lstStyle/>
          <a:p>
            <a:pPr marL="114300" indent="0">
              <a:buNone/>
            </a:pPr>
            <a:r>
              <a:rPr lang="it-IT" sz="2800" dirty="0"/>
              <a:t>Consegne con poche parole e lavorare su una sola abilità alla volta.</a:t>
            </a:r>
          </a:p>
          <a:p>
            <a:pPr marL="114300" indent="0">
              <a:buNone/>
            </a:pPr>
            <a:r>
              <a:rPr lang="it-IT" sz="2800" dirty="0"/>
              <a:t>TRATTAMENTI MULTIPLI SVILUPPATI A PARTIRE DAI PRINCIPI COGNITIVO-COMPORTAMENTALI</a:t>
            </a:r>
          </a:p>
          <a:p>
            <a:pPr marL="114300" indent="0">
              <a:buNone/>
            </a:pPr>
            <a:endParaRPr lang="it-IT" sz="2800" dirty="0"/>
          </a:p>
          <a:p>
            <a:pPr marL="114300" indent="0">
              <a:buNone/>
            </a:pPr>
            <a:endParaRPr lang="it-IT" dirty="0"/>
          </a:p>
        </p:txBody>
      </p:sp>
      <p:sp>
        <p:nvSpPr>
          <p:cNvPr id="3" name="Segnaposto testo 2">
            <a:extLst>
              <a:ext uri="{FF2B5EF4-FFF2-40B4-BE49-F238E27FC236}">
                <a16:creationId xmlns:a16="http://schemas.microsoft.com/office/drawing/2014/main" id="{C8165354-E570-5E0B-27EB-2EB335279218}"/>
              </a:ext>
            </a:extLst>
          </p:cNvPr>
          <p:cNvSpPr txBox="1">
            <a:spLocks/>
          </p:cNvSpPr>
          <p:nvPr/>
        </p:nvSpPr>
        <p:spPr bwMode="auto">
          <a:xfrm>
            <a:off x="830982" y="1737360"/>
            <a:ext cx="4396338"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0" indent="0" algn="l" defTabSz="457200" rtl="0" fontAlgn="base">
              <a:spcBef>
                <a:spcPts val="1000"/>
              </a:spcBef>
              <a:spcAft>
                <a:spcPct val="0"/>
              </a:spcAft>
              <a:buClr>
                <a:srgbClr val="FFFFFF"/>
              </a:buClr>
              <a:buSzPct val="80000"/>
              <a:buFont typeface="Wingdings 3" panose="05040102010807070707" pitchFamily="18" charset="2"/>
              <a:buNone/>
              <a:defRPr sz="2400" b="0" kern="1200">
                <a:solidFill>
                  <a:schemeClr val="bg2">
                    <a:lumMod val="40000"/>
                    <a:lumOff val="60000"/>
                  </a:schemeClr>
                </a:solidFill>
                <a:latin typeface="+mj-lt"/>
                <a:ea typeface="+mj-ea"/>
                <a:cs typeface="+mj-cs"/>
              </a:defRPr>
            </a:lvl1pPr>
            <a:lvl2pPr marL="457200" indent="0" algn="l" defTabSz="457200" rtl="0" fontAlgn="base">
              <a:spcBef>
                <a:spcPts val="1000"/>
              </a:spcBef>
              <a:spcAft>
                <a:spcPct val="0"/>
              </a:spcAft>
              <a:buClr>
                <a:srgbClr val="FFFFFF"/>
              </a:buClr>
              <a:buSzPct val="80000"/>
              <a:buFont typeface="Wingdings 3" panose="05040102010807070707" pitchFamily="18" charset="2"/>
              <a:buNone/>
              <a:defRPr sz="2000" b="1" kern="1200">
                <a:solidFill>
                  <a:schemeClr val="tx1"/>
                </a:solidFill>
                <a:latin typeface="+mj-lt"/>
                <a:ea typeface="+mj-ea"/>
                <a:cs typeface="+mj-cs"/>
              </a:defRPr>
            </a:lvl2pPr>
            <a:lvl3pPr marL="914400" indent="0" algn="l" defTabSz="457200" rtl="0" fontAlgn="base">
              <a:spcBef>
                <a:spcPts val="1000"/>
              </a:spcBef>
              <a:spcAft>
                <a:spcPct val="0"/>
              </a:spcAft>
              <a:buClr>
                <a:srgbClr val="FFFFFF"/>
              </a:buClr>
              <a:buSzPct val="80000"/>
              <a:buFont typeface="Wingdings 3" panose="05040102010807070707" pitchFamily="18" charset="2"/>
              <a:buNone/>
              <a:defRPr sz="1800" b="1" kern="1200">
                <a:solidFill>
                  <a:schemeClr val="tx1"/>
                </a:solidFill>
                <a:latin typeface="+mj-lt"/>
                <a:ea typeface="+mj-ea"/>
                <a:cs typeface="+mj-cs"/>
              </a:defRPr>
            </a:lvl3pPr>
            <a:lvl4pPr marL="1371600" indent="0" algn="l" defTabSz="457200" rtl="0" fontAlgn="base">
              <a:spcBef>
                <a:spcPts val="1000"/>
              </a:spcBef>
              <a:spcAft>
                <a:spcPct val="0"/>
              </a:spcAft>
              <a:buClr>
                <a:srgbClr val="FFFFFF"/>
              </a:buClr>
              <a:buSzPct val="80000"/>
              <a:buFont typeface="Wingdings 3" panose="05040102010807070707" pitchFamily="18" charset="2"/>
              <a:buNone/>
              <a:defRPr sz="1600" b="1" kern="1200">
                <a:solidFill>
                  <a:schemeClr val="tx1"/>
                </a:solidFill>
                <a:latin typeface="+mj-lt"/>
                <a:ea typeface="+mj-ea"/>
                <a:cs typeface="+mj-cs"/>
              </a:defRPr>
            </a:lvl4pPr>
            <a:lvl5pPr marL="1828800" indent="0" algn="l" defTabSz="457200" rtl="0" fontAlgn="base">
              <a:spcBef>
                <a:spcPts val="1000"/>
              </a:spcBef>
              <a:spcAft>
                <a:spcPct val="0"/>
              </a:spcAft>
              <a:buClr>
                <a:srgbClr val="FFFFFF"/>
              </a:buClr>
              <a:buSzPct val="80000"/>
              <a:buFont typeface="Wingdings 3" panose="05040102010807070707" pitchFamily="18" charset="2"/>
              <a:buNone/>
              <a:defRPr sz="1600" b="1" kern="1200">
                <a:solidFill>
                  <a:schemeClr val="tx1"/>
                </a:solidFill>
                <a:latin typeface="+mj-lt"/>
                <a:ea typeface="+mj-ea"/>
                <a:cs typeface="+mj-cs"/>
              </a:defRPr>
            </a:lvl5pPr>
            <a:lvl6pPr marL="22860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6pPr>
            <a:lvl7pPr marL="27432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7pPr>
            <a:lvl8pPr marL="32004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8pPr>
            <a:lvl9pPr marL="36576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9pPr>
          </a:lstStyle>
          <a:p>
            <a:r>
              <a:rPr lang="it-IT" dirty="0">
                <a:solidFill>
                  <a:srgbClr val="0070C0"/>
                </a:solidFill>
              </a:rPr>
              <a:t>Intervento sull’ambiente fisico e sulla classe</a:t>
            </a:r>
          </a:p>
          <a:p>
            <a:endParaRPr lang="it-IT" dirty="0"/>
          </a:p>
        </p:txBody>
      </p:sp>
      <p:sp>
        <p:nvSpPr>
          <p:cNvPr id="4" name="Segnaposto testo 4">
            <a:extLst>
              <a:ext uri="{FF2B5EF4-FFF2-40B4-BE49-F238E27FC236}">
                <a16:creationId xmlns:a16="http://schemas.microsoft.com/office/drawing/2014/main" id="{7416979B-008C-A217-B244-D10092111119}"/>
              </a:ext>
            </a:extLst>
          </p:cNvPr>
          <p:cNvSpPr txBox="1">
            <a:spLocks/>
          </p:cNvSpPr>
          <p:nvPr/>
        </p:nvSpPr>
        <p:spPr bwMode="auto">
          <a:xfrm>
            <a:off x="6759341" y="1557921"/>
            <a:ext cx="4396339"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0" indent="0" algn="l" defTabSz="457200" rtl="0" fontAlgn="base">
              <a:spcBef>
                <a:spcPts val="1000"/>
              </a:spcBef>
              <a:spcAft>
                <a:spcPct val="0"/>
              </a:spcAft>
              <a:buClr>
                <a:srgbClr val="FFFFFF"/>
              </a:buClr>
              <a:buSzPct val="80000"/>
              <a:buFont typeface="Wingdings 3" panose="05040102010807070707" pitchFamily="18" charset="2"/>
              <a:buNone/>
              <a:defRPr sz="2400" b="0" kern="1200">
                <a:solidFill>
                  <a:schemeClr val="bg2">
                    <a:lumMod val="40000"/>
                    <a:lumOff val="60000"/>
                  </a:schemeClr>
                </a:solidFill>
                <a:latin typeface="+mj-lt"/>
                <a:ea typeface="+mj-ea"/>
                <a:cs typeface="+mj-cs"/>
              </a:defRPr>
            </a:lvl1pPr>
            <a:lvl2pPr marL="457200" indent="0" algn="l" defTabSz="457200" rtl="0" fontAlgn="base">
              <a:spcBef>
                <a:spcPts val="1000"/>
              </a:spcBef>
              <a:spcAft>
                <a:spcPct val="0"/>
              </a:spcAft>
              <a:buClr>
                <a:srgbClr val="FFFFFF"/>
              </a:buClr>
              <a:buSzPct val="80000"/>
              <a:buFont typeface="Wingdings 3" panose="05040102010807070707" pitchFamily="18" charset="2"/>
              <a:buNone/>
              <a:defRPr sz="2000" b="1" kern="1200">
                <a:solidFill>
                  <a:schemeClr val="tx1"/>
                </a:solidFill>
                <a:latin typeface="+mj-lt"/>
                <a:ea typeface="+mj-ea"/>
                <a:cs typeface="+mj-cs"/>
              </a:defRPr>
            </a:lvl2pPr>
            <a:lvl3pPr marL="914400" indent="0" algn="l" defTabSz="457200" rtl="0" fontAlgn="base">
              <a:spcBef>
                <a:spcPts val="1000"/>
              </a:spcBef>
              <a:spcAft>
                <a:spcPct val="0"/>
              </a:spcAft>
              <a:buClr>
                <a:srgbClr val="FFFFFF"/>
              </a:buClr>
              <a:buSzPct val="80000"/>
              <a:buFont typeface="Wingdings 3" panose="05040102010807070707" pitchFamily="18" charset="2"/>
              <a:buNone/>
              <a:defRPr sz="1800" b="1" kern="1200">
                <a:solidFill>
                  <a:schemeClr val="tx1"/>
                </a:solidFill>
                <a:latin typeface="+mj-lt"/>
                <a:ea typeface="+mj-ea"/>
                <a:cs typeface="+mj-cs"/>
              </a:defRPr>
            </a:lvl3pPr>
            <a:lvl4pPr marL="1371600" indent="0" algn="l" defTabSz="457200" rtl="0" fontAlgn="base">
              <a:spcBef>
                <a:spcPts val="1000"/>
              </a:spcBef>
              <a:spcAft>
                <a:spcPct val="0"/>
              </a:spcAft>
              <a:buClr>
                <a:srgbClr val="FFFFFF"/>
              </a:buClr>
              <a:buSzPct val="80000"/>
              <a:buFont typeface="Wingdings 3" panose="05040102010807070707" pitchFamily="18" charset="2"/>
              <a:buNone/>
              <a:defRPr sz="1600" b="1" kern="1200">
                <a:solidFill>
                  <a:schemeClr val="tx1"/>
                </a:solidFill>
                <a:latin typeface="+mj-lt"/>
                <a:ea typeface="+mj-ea"/>
                <a:cs typeface="+mj-cs"/>
              </a:defRPr>
            </a:lvl4pPr>
            <a:lvl5pPr marL="1828800" indent="0" algn="l" defTabSz="457200" rtl="0" fontAlgn="base">
              <a:spcBef>
                <a:spcPts val="1000"/>
              </a:spcBef>
              <a:spcAft>
                <a:spcPct val="0"/>
              </a:spcAft>
              <a:buClr>
                <a:srgbClr val="FFFFFF"/>
              </a:buClr>
              <a:buSzPct val="80000"/>
              <a:buFont typeface="Wingdings 3" panose="05040102010807070707" pitchFamily="18" charset="2"/>
              <a:buNone/>
              <a:defRPr sz="1600" b="1" kern="1200">
                <a:solidFill>
                  <a:schemeClr val="tx1"/>
                </a:solidFill>
                <a:latin typeface="+mj-lt"/>
                <a:ea typeface="+mj-ea"/>
                <a:cs typeface="+mj-cs"/>
              </a:defRPr>
            </a:lvl5pPr>
            <a:lvl6pPr marL="22860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6pPr>
            <a:lvl7pPr marL="27432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7pPr>
            <a:lvl8pPr marL="32004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8pPr>
            <a:lvl9pPr marL="365760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1600" b="1" i="0" kern="1200">
                <a:solidFill>
                  <a:schemeClr val="tx1"/>
                </a:solidFill>
                <a:latin typeface="+mj-lt"/>
                <a:ea typeface="+mj-ea"/>
                <a:cs typeface="+mj-cs"/>
              </a:defRPr>
            </a:lvl9pPr>
          </a:lstStyle>
          <a:p>
            <a:r>
              <a:rPr lang="it-IT" dirty="0">
                <a:solidFill>
                  <a:srgbClr val="0070C0"/>
                </a:solidFill>
              </a:rPr>
              <a:t>Interventi psicoeducativi e didattici sul singolo</a:t>
            </a:r>
          </a:p>
          <a:p>
            <a:endParaRPr lang="it-IT" dirty="0"/>
          </a:p>
        </p:txBody>
      </p:sp>
    </p:spTree>
    <p:extLst>
      <p:ext uri="{BB962C8B-B14F-4D97-AF65-F5344CB8AC3E}">
        <p14:creationId xmlns:p14="http://schemas.microsoft.com/office/powerpoint/2010/main" val="1587924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56566C24-BCE5-37AB-B578-08DBA5F86463}"/>
              </a:ext>
            </a:extLst>
          </p:cNvPr>
          <p:cNvSpPr>
            <a:spLocks noGrp="1"/>
          </p:cNvSpPr>
          <p:nvPr>
            <p:ph type="title"/>
          </p:nvPr>
        </p:nvSpPr>
        <p:spPr/>
        <p:txBody>
          <a:bodyPr/>
          <a:lstStyle/>
          <a:p>
            <a:pPr algn="ctr"/>
            <a:r>
              <a:rPr lang="it-IT" dirty="0"/>
              <a:t>METODOLOGIE </a:t>
            </a:r>
            <a:br>
              <a:rPr lang="it-IT" dirty="0"/>
            </a:br>
            <a:r>
              <a:rPr lang="it-IT" dirty="0"/>
              <a:t>COGNITIVO-COMPORTAMENTALI</a:t>
            </a:r>
          </a:p>
        </p:txBody>
      </p:sp>
      <p:sp>
        <p:nvSpPr>
          <p:cNvPr id="8" name="Segnaposto testo 7">
            <a:extLst>
              <a:ext uri="{FF2B5EF4-FFF2-40B4-BE49-F238E27FC236}">
                <a16:creationId xmlns:a16="http://schemas.microsoft.com/office/drawing/2014/main" id="{3EEDA4AB-FD0F-DCBD-64CF-6366A1B639B9}"/>
              </a:ext>
            </a:extLst>
          </p:cNvPr>
          <p:cNvSpPr>
            <a:spLocks noGrp="1"/>
          </p:cNvSpPr>
          <p:nvPr>
            <p:ph type="body" idx="1"/>
          </p:nvPr>
        </p:nvSpPr>
        <p:spPr/>
        <p:txBody>
          <a:bodyPr/>
          <a:lstStyle/>
          <a:p>
            <a:endParaRPr lang="it-IT"/>
          </a:p>
        </p:txBody>
      </p:sp>
      <p:sp>
        <p:nvSpPr>
          <p:cNvPr id="6" name="Titolo 2">
            <a:extLst>
              <a:ext uri="{FF2B5EF4-FFF2-40B4-BE49-F238E27FC236}">
                <a16:creationId xmlns:a16="http://schemas.microsoft.com/office/drawing/2014/main" id="{B8AD1B43-5C36-9712-E67A-AA2FF90B1110}"/>
              </a:ext>
            </a:extLst>
          </p:cNvPr>
          <p:cNvSpPr txBox="1">
            <a:spLocks/>
          </p:cNvSpPr>
          <p:nvPr/>
        </p:nvSpPr>
        <p:spPr>
          <a:xfrm>
            <a:off x="663677" y="1394865"/>
            <a:ext cx="10004323" cy="1655762"/>
          </a:xfrm>
          <a:prstGeom prst="rect">
            <a:avLst/>
          </a:prstGeom>
          <a:noFill/>
          <a:ln>
            <a:noFill/>
          </a:ln>
        </p:spPr>
        <p:txBody>
          <a:bodyPr spcFirstLastPara="1" wrap="square" lIns="87250" tIns="43625" rIns="87250" bIns="43625" anchor="t" anchorCtr="0">
            <a:normAutofit fontScale="97500"/>
          </a:bodyPr>
          <a:lstStyle>
            <a:defPPr marR="0" lvl="0" algn="l" rtl="0">
              <a:lnSpc>
                <a:spcPct val="100000"/>
              </a:lnSpc>
              <a:spcBef>
                <a:spcPts val="0"/>
              </a:spcBef>
              <a:spcAft>
                <a:spcPts val="0"/>
              </a:spcAft>
            </a:defPPr>
            <a:lvl1pPr marL="457200" marR="0" lvl="0" indent="-397954" algn="ctr" rtl="0">
              <a:lnSpc>
                <a:spcPct val="90000"/>
              </a:lnSpc>
              <a:spcBef>
                <a:spcPts val="953"/>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477"/>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477"/>
              </a:spcBef>
              <a:spcAft>
                <a:spcPts val="0"/>
              </a:spcAft>
              <a:buClr>
                <a:schemeClr val="dk1"/>
              </a:buClr>
              <a:buSzPts val="1733"/>
              <a:buFont typeface="Arial"/>
              <a:buNone/>
              <a:defRPr sz="1733" b="0" i="0" u="none" strike="noStrike" cap="none">
                <a:solidFill>
                  <a:schemeClr val="dk1"/>
                </a:solidFill>
                <a:latin typeface="Calibri"/>
                <a:ea typeface="Calibri"/>
                <a:cs typeface="Calibri"/>
                <a:sym typeface="Calibri"/>
              </a:defRPr>
            </a:lvl3pPr>
            <a:lvl4pPr marL="1828800" marR="0" lvl="3" indent="-338645" algn="ctr" rtl="0">
              <a:lnSpc>
                <a:spcPct val="90000"/>
              </a:lnSpc>
              <a:spcBef>
                <a:spcPts val="477"/>
              </a:spcBef>
              <a:spcAft>
                <a:spcPts val="0"/>
              </a:spcAft>
              <a:buClr>
                <a:schemeClr val="dk1"/>
              </a:buClr>
              <a:buSzPts val="1467"/>
              <a:buFont typeface="Arial"/>
              <a:buNone/>
              <a:defRPr sz="1467" b="0" i="0" u="none" strike="noStrike" cap="none">
                <a:solidFill>
                  <a:schemeClr val="dk1"/>
                </a:solidFill>
                <a:latin typeface="Calibri"/>
                <a:ea typeface="Calibri"/>
                <a:cs typeface="Calibri"/>
                <a:sym typeface="Calibri"/>
              </a:defRPr>
            </a:lvl4pPr>
            <a:lvl5pPr marL="2286000" marR="0" lvl="4" indent="-338645" algn="ctr" rtl="0">
              <a:lnSpc>
                <a:spcPct val="90000"/>
              </a:lnSpc>
              <a:spcBef>
                <a:spcPts val="477"/>
              </a:spcBef>
              <a:spcAft>
                <a:spcPts val="0"/>
              </a:spcAft>
              <a:buClr>
                <a:schemeClr val="dk1"/>
              </a:buClr>
              <a:buSzPts val="1467"/>
              <a:buFont typeface="Arial"/>
              <a:buNone/>
              <a:defRPr sz="1467" b="0" i="0" u="none" strike="noStrike" cap="none">
                <a:solidFill>
                  <a:schemeClr val="dk1"/>
                </a:solidFill>
                <a:latin typeface="Calibri"/>
                <a:ea typeface="Calibri"/>
                <a:cs typeface="Calibri"/>
                <a:sym typeface="Calibri"/>
              </a:defRPr>
            </a:lvl5pPr>
            <a:lvl6pPr marL="2743200" marR="0" lvl="5" indent="-338645" algn="ctr" rtl="0">
              <a:lnSpc>
                <a:spcPct val="90000"/>
              </a:lnSpc>
              <a:spcBef>
                <a:spcPts val="477"/>
              </a:spcBef>
              <a:spcAft>
                <a:spcPts val="0"/>
              </a:spcAft>
              <a:buClr>
                <a:schemeClr val="dk1"/>
              </a:buClr>
              <a:buSzPts val="1467"/>
              <a:buFont typeface="Arial"/>
              <a:buNone/>
              <a:defRPr sz="1467" b="0" i="0" u="none" strike="noStrike" cap="none">
                <a:solidFill>
                  <a:schemeClr val="dk1"/>
                </a:solidFill>
                <a:latin typeface="Calibri"/>
                <a:ea typeface="Calibri"/>
                <a:cs typeface="Calibri"/>
                <a:sym typeface="Calibri"/>
              </a:defRPr>
            </a:lvl6pPr>
            <a:lvl7pPr marL="3200400" marR="0" lvl="6" indent="-338645" algn="ctr" rtl="0">
              <a:lnSpc>
                <a:spcPct val="90000"/>
              </a:lnSpc>
              <a:spcBef>
                <a:spcPts val="477"/>
              </a:spcBef>
              <a:spcAft>
                <a:spcPts val="0"/>
              </a:spcAft>
              <a:buClr>
                <a:schemeClr val="dk1"/>
              </a:buClr>
              <a:buSzPts val="1467"/>
              <a:buFont typeface="Arial"/>
              <a:buNone/>
              <a:defRPr sz="1467" b="0" i="0" u="none" strike="noStrike" cap="none">
                <a:solidFill>
                  <a:schemeClr val="dk1"/>
                </a:solidFill>
                <a:latin typeface="Calibri"/>
                <a:ea typeface="Calibri"/>
                <a:cs typeface="Calibri"/>
                <a:sym typeface="Calibri"/>
              </a:defRPr>
            </a:lvl7pPr>
            <a:lvl8pPr marL="3657600" marR="0" lvl="7" indent="-338645" algn="ctr" rtl="0">
              <a:lnSpc>
                <a:spcPct val="90000"/>
              </a:lnSpc>
              <a:spcBef>
                <a:spcPts val="477"/>
              </a:spcBef>
              <a:spcAft>
                <a:spcPts val="0"/>
              </a:spcAft>
              <a:buClr>
                <a:schemeClr val="dk1"/>
              </a:buClr>
              <a:buSzPts val="1467"/>
              <a:buFont typeface="Arial"/>
              <a:buNone/>
              <a:defRPr sz="1467" b="0" i="0" u="none" strike="noStrike" cap="none">
                <a:solidFill>
                  <a:schemeClr val="dk1"/>
                </a:solidFill>
                <a:latin typeface="Calibri"/>
                <a:ea typeface="Calibri"/>
                <a:cs typeface="Calibri"/>
                <a:sym typeface="Calibri"/>
              </a:defRPr>
            </a:lvl8pPr>
            <a:lvl9pPr marL="4114800" marR="0" lvl="8" indent="-338645" algn="ctr" rtl="0">
              <a:lnSpc>
                <a:spcPct val="90000"/>
              </a:lnSpc>
              <a:spcBef>
                <a:spcPts val="477"/>
              </a:spcBef>
              <a:spcAft>
                <a:spcPts val="0"/>
              </a:spcAft>
              <a:buClr>
                <a:schemeClr val="dk1"/>
              </a:buClr>
              <a:buSzPts val="1467"/>
              <a:buFont typeface="Arial"/>
              <a:buNone/>
              <a:defRPr sz="1467" b="0" i="0" u="none" strike="noStrike" cap="none">
                <a:solidFill>
                  <a:schemeClr val="dk1"/>
                </a:solidFill>
                <a:latin typeface="Calibri"/>
                <a:ea typeface="Calibri"/>
                <a:cs typeface="Calibri"/>
                <a:sym typeface="Calibri"/>
              </a:defRPr>
            </a:lvl9pPr>
          </a:lstStyle>
          <a:p>
            <a:pPr marL="457200" marR="0" lvl="0" indent="-397954" algn="ctr" defTabSz="914400" rtl="0" eaLnBrk="1" fontAlgn="auto" latinLnBrk="0" hangingPunct="1">
              <a:lnSpc>
                <a:spcPct val="90000"/>
              </a:lnSpc>
              <a:spcBef>
                <a:spcPts val="953"/>
              </a:spcBef>
              <a:spcAft>
                <a:spcPts val="0"/>
              </a:spcAft>
              <a:buClr>
                <a:srgbClr val="000000"/>
              </a:buClr>
              <a:buSzPts val="2400"/>
              <a:buFont typeface="Arial"/>
              <a:buNone/>
              <a:tabLst/>
              <a:defRPr/>
            </a:pPr>
            <a:br>
              <a:rPr kumimoji="0" lang="it-IT" sz="3200" b="0" i="0" u="none" strike="noStrike" kern="0" cap="none" spc="0" normalizeH="0" baseline="0" noProof="0" dirty="0">
                <a:ln>
                  <a:noFill/>
                </a:ln>
                <a:solidFill>
                  <a:srgbClr val="0070C0"/>
                </a:solidFill>
                <a:effectLst/>
                <a:uLnTx/>
                <a:uFillTx/>
                <a:latin typeface="Calibri"/>
                <a:ea typeface="Calibri"/>
                <a:cs typeface="Calibri"/>
                <a:sym typeface="Calibri"/>
              </a:rPr>
            </a:br>
            <a:endParaRPr kumimoji="0" lang="it-IT" sz="3200" b="0" i="0" u="none" strike="noStrike" kern="0" cap="none" spc="0" normalizeH="0" baseline="0" noProof="0" dirty="0">
              <a:ln>
                <a:noFill/>
              </a:ln>
              <a:solidFill>
                <a:srgbClr val="0070C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119354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DA0C7A82-7E11-F68A-A55B-1721AE6616F5}"/>
              </a:ext>
            </a:extLst>
          </p:cNvPr>
          <p:cNvSpPr>
            <a:spLocks noGrp="1"/>
          </p:cNvSpPr>
          <p:nvPr>
            <p:ph type="title"/>
          </p:nvPr>
        </p:nvSpPr>
        <p:spPr>
          <a:xfrm>
            <a:off x="1097280" y="286603"/>
            <a:ext cx="10572206" cy="1084997"/>
          </a:xfrm>
        </p:spPr>
        <p:txBody>
          <a:bodyPr anchor="t">
            <a:normAutofit fontScale="90000"/>
          </a:bodyPr>
          <a:lstStyle/>
          <a:p>
            <a:r>
              <a:rPr lang="it-IT" sz="4000" dirty="0"/>
              <a:t>Cosa s’ intende per I modelli inclusivi di interventi psico-educativi per la disabilità intellettiva </a:t>
            </a:r>
          </a:p>
        </p:txBody>
      </p:sp>
      <p:sp>
        <p:nvSpPr>
          <p:cNvPr id="4" name="Segnaposto contenuto 3">
            <a:extLst>
              <a:ext uri="{FF2B5EF4-FFF2-40B4-BE49-F238E27FC236}">
                <a16:creationId xmlns:a16="http://schemas.microsoft.com/office/drawing/2014/main" id="{02D6D8E2-50E4-E5E3-2EB9-CCF6FE79353D}"/>
              </a:ext>
            </a:extLst>
          </p:cNvPr>
          <p:cNvSpPr>
            <a:spLocks noGrp="1"/>
          </p:cNvSpPr>
          <p:nvPr>
            <p:ph idx="1"/>
          </p:nvPr>
        </p:nvSpPr>
        <p:spPr/>
        <p:txBody>
          <a:bodyPr>
            <a:normAutofit/>
          </a:bodyPr>
          <a:lstStyle/>
          <a:p>
            <a:pPr marL="0" indent="0">
              <a:buNone/>
            </a:pPr>
            <a:r>
              <a:rPr lang="it-IT" dirty="0"/>
              <a:t>I modelli inclusivi di interventi psico-educativi per la disabilità intellettiva integrano tecniche comportamentali e strategie di supporto personalizzate per migliorare le capacità cognitive e adattive dell'individuo.</a:t>
            </a:r>
          </a:p>
          <a:p>
            <a:pPr marL="0" indent="0">
              <a:buNone/>
            </a:pPr>
            <a:r>
              <a:rPr lang="it-IT" sz="2400" b="1" dirty="0"/>
              <a:t>Modello Integrato:</a:t>
            </a:r>
          </a:p>
          <a:p>
            <a:pPr marL="0" indent="0">
              <a:buNone/>
            </a:pPr>
            <a:r>
              <a:rPr lang="it-IT" dirty="0"/>
              <a:t>Combina diversi approcci terapeutici e strategie educative per creare un piano di intervento flessibile e personalizzato, adatto alle specifiche necessità e ai punti di forza di ciascun individuo con disabilità intellettiva. </a:t>
            </a:r>
          </a:p>
          <a:p>
            <a:pPr marL="0" indent="0">
              <a:buNone/>
            </a:pPr>
            <a:r>
              <a:rPr lang="it-IT" sz="2400" b="1" dirty="0"/>
              <a:t>Modello Cognitivo-Comportamentale:</a:t>
            </a:r>
          </a:p>
          <a:p>
            <a:pPr marL="0" indent="0">
              <a:buNone/>
            </a:pPr>
            <a:r>
              <a:rPr lang="it-IT" dirty="0"/>
              <a:t>Questo modello si concentra sulla modifica di comportamenti problematici attraverso tecniche come il rinforzo positivo (l'uso di ricompense per incoraggiare i comportamenti desiderati) e la token economy (un sistema di premi per il raggiungimento di obiettivi). </a:t>
            </a:r>
          </a:p>
          <a:p>
            <a:pPr marL="0" indent="0">
              <a:buNone/>
            </a:pPr>
            <a:endParaRPr lang="it-IT" dirty="0"/>
          </a:p>
        </p:txBody>
      </p:sp>
    </p:spTree>
    <p:extLst>
      <p:ext uri="{BB962C8B-B14F-4D97-AF65-F5344CB8AC3E}">
        <p14:creationId xmlns:p14="http://schemas.microsoft.com/office/powerpoint/2010/main" val="2510713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C868CF-C396-9493-6ACA-C0877D27F29C}"/>
              </a:ext>
            </a:extLst>
          </p:cNvPr>
          <p:cNvSpPr>
            <a:spLocks noGrp="1"/>
          </p:cNvSpPr>
          <p:nvPr>
            <p:ph type="title"/>
          </p:nvPr>
        </p:nvSpPr>
        <p:spPr>
          <a:xfrm>
            <a:off x="836612" y="2433484"/>
            <a:ext cx="3543659" cy="1600200"/>
          </a:xfrm>
        </p:spPr>
        <p:txBody>
          <a:bodyPr/>
          <a:lstStyle/>
          <a:p>
            <a:r>
              <a:rPr lang="it-IT" dirty="0"/>
              <a:t>TEORIA PSICOLOGICHE </a:t>
            </a:r>
            <a:br>
              <a:rPr lang="it-IT" dirty="0"/>
            </a:br>
            <a:r>
              <a:rPr lang="it-IT" dirty="0"/>
              <a:t>DI RIFERIMENTO</a:t>
            </a:r>
          </a:p>
        </p:txBody>
      </p:sp>
      <p:sp>
        <p:nvSpPr>
          <p:cNvPr id="3" name="Segnaposto contenuto 2">
            <a:extLst>
              <a:ext uri="{FF2B5EF4-FFF2-40B4-BE49-F238E27FC236}">
                <a16:creationId xmlns:a16="http://schemas.microsoft.com/office/drawing/2014/main" id="{384A6AAF-E268-99BC-CEAE-E36127683D7B}"/>
              </a:ext>
            </a:extLst>
          </p:cNvPr>
          <p:cNvSpPr>
            <a:spLocks noGrp="1"/>
          </p:cNvSpPr>
          <p:nvPr>
            <p:ph idx="1"/>
          </p:nvPr>
        </p:nvSpPr>
        <p:spPr>
          <a:xfrm>
            <a:off x="4768849" y="987425"/>
            <a:ext cx="6586539" cy="4873625"/>
          </a:xfrm>
        </p:spPr>
        <p:txBody>
          <a:bodyPr>
            <a:normAutofit/>
          </a:bodyPr>
          <a:lstStyle/>
          <a:p>
            <a:r>
              <a:rPr lang="it-IT" sz="2800" dirty="0"/>
              <a:t>Tali METODOLOGIE si ispirano al comportamentismo, una scuola di pensiero che include figure chiave come </a:t>
            </a:r>
            <a:r>
              <a:rPr lang="it-IT" sz="2800" b="1" dirty="0"/>
              <a:t>Watson, </a:t>
            </a:r>
            <a:r>
              <a:rPr lang="it-IT" sz="2800" b="1" dirty="0">
                <a:solidFill>
                  <a:srgbClr val="001D35"/>
                </a:solidFill>
                <a:effectLst/>
                <a:latin typeface="Roboto" panose="02000000000000000000" pitchFamily="2" charset="0"/>
                <a:ea typeface="Calibri" panose="020F0502020204030204" pitchFamily="34" charset="0"/>
                <a:cs typeface="Times New Roman" panose="02020603050405020304" pitchFamily="18" charset="0"/>
              </a:rPr>
              <a:t>Thorndike, </a:t>
            </a:r>
            <a:r>
              <a:rPr lang="it-IT" sz="2800" b="1" dirty="0" err="1"/>
              <a:t>Burrhus</a:t>
            </a:r>
            <a:r>
              <a:rPr lang="it-IT" sz="2800" b="1" dirty="0"/>
              <a:t> Skinner; </a:t>
            </a:r>
            <a:r>
              <a:rPr lang="it-IT" sz="2800" dirty="0"/>
              <a:t>esse si concentrano su come stimoli ambientali possano portare a risposte comportamentali. </a:t>
            </a:r>
            <a:r>
              <a:rPr lang="it-IT" sz="2800" b="1" dirty="0"/>
              <a:t>L'apprendimento, in questa prospettiva, è visto come il risultato di associazioni tra stimoli e risposte</a:t>
            </a:r>
            <a:r>
              <a:rPr lang="it-IT" sz="2800" dirty="0"/>
              <a:t>, </a:t>
            </a:r>
          </a:p>
          <a:p>
            <a:r>
              <a:rPr lang="it-IT" sz="2800" dirty="0"/>
              <a:t>modificate da </a:t>
            </a:r>
            <a:r>
              <a:rPr lang="it-IT" sz="2800" b="1" dirty="0"/>
              <a:t>processi di condizionamento, rinforzo e punizione</a:t>
            </a:r>
            <a:r>
              <a:rPr lang="it-IT" sz="2800" dirty="0"/>
              <a:t>. </a:t>
            </a:r>
          </a:p>
        </p:txBody>
      </p:sp>
      <p:sp>
        <p:nvSpPr>
          <p:cNvPr id="5" name="Segnaposto data 4">
            <a:extLst>
              <a:ext uri="{FF2B5EF4-FFF2-40B4-BE49-F238E27FC236}">
                <a16:creationId xmlns:a16="http://schemas.microsoft.com/office/drawing/2014/main" id="{9DCAAFC0-BD11-8E80-AEB0-6340D6DF363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2A6D05-A5F0-406C-978A-6966B825536E}" type="datetime1">
              <a:rPr kumimoji="0" lang="en-US" sz="1200" b="0" i="0" u="none" strike="noStrike" kern="1200" cap="none" spc="0" normalizeH="0" baseline="0" noProof="0" smtClean="0">
                <a:ln>
                  <a:noFill/>
                </a:ln>
                <a:solidFill>
                  <a:srgbClr val="0F415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srgbClr val="0F4159">
                  <a:tint val="75000"/>
                </a:srgbClr>
              </a:solidFill>
              <a:effectLst/>
              <a:uLnTx/>
              <a:uFillTx/>
              <a:latin typeface="Calibri" panose="020F0502020204030204"/>
              <a:ea typeface="+mn-ea"/>
              <a:cs typeface="+mn-cs"/>
            </a:endParaRPr>
          </a:p>
        </p:txBody>
      </p:sp>
      <p:sp>
        <p:nvSpPr>
          <p:cNvPr id="6" name="Segnaposto piè di pagina 5">
            <a:extLst>
              <a:ext uri="{FF2B5EF4-FFF2-40B4-BE49-F238E27FC236}">
                <a16:creationId xmlns:a16="http://schemas.microsoft.com/office/drawing/2014/main" id="{0679B246-EC6A-93D0-596E-10456EB950B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F4159">
                    <a:tint val="75000"/>
                  </a:srgb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srgbClr val="0F4159">
                  <a:tint val="75000"/>
                </a:srgbClr>
              </a:solidFill>
              <a:effectLst/>
              <a:uLnTx/>
              <a:uFillTx/>
              <a:latin typeface="Calibri" panose="020F0502020204030204"/>
              <a:ea typeface="+mn-ea"/>
              <a:cs typeface="+mn-cs"/>
            </a:endParaRPr>
          </a:p>
        </p:txBody>
      </p:sp>
      <p:sp>
        <p:nvSpPr>
          <p:cNvPr id="7" name="Segnaposto numero diapositiva 6">
            <a:extLst>
              <a:ext uri="{FF2B5EF4-FFF2-40B4-BE49-F238E27FC236}">
                <a16:creationId xmlns:a16="http://schemas.microsoft.com/office/drawing/2014/main" id="{B0F41482-88B6-29F0-6DC8-8AC4F3ACCC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srgbClr val="0F415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srgbClr val="0F415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1594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8D09A0B-B242-5BE8-61D9-C21723B9BAEB}"/>
              </a:ext>
            </a:extLst>
          </p:cNvPr>
          <p:cNvSpPr>
            <a:spLocks noGrp="1"/>
          </p:cNvSpPr>
          <p:nvPr>
            <p:ph type="title"/>
          </p:nvPr>
        </p:nvSpPr>
        <p:spPr>
          <a:xfrm>
            <a:off x="562627" y="2241755"/>
            <a:ext cx="3932237" cy="1600200"/>
          </a:xfrm>
        </p:spPr>
        <p:txBody>
          <a:bodyPr/>
          <a:lstStyle/>
          <a:p>
            <a:r>
              <a:rPr lang="it-IT" dirty="0"/>
              <a:t>Le principali tecniche comportamentali </a:t>
            </a:r>
          </a:p>
        </p:txBody>
      </p:sp>
      <p:sp>
        <p:nvSpPr>
          <p:cNvPr id="3" name="Segnaposto contenuto 2">
            <a:extLst>
              <a:ext uri="{FF2B5EF4-FFF2-40B4-BE49-F238E27FC236}">
                <a16:creationId xmlns:a16="http://schemas.microsoft.com/office/drawing/2014/main" id="{53260163-6C9F-7EE8-36CF-38E4938ADE39}"/>
              </a:ext>
            </a:extLst>
          </p:cNvPr>
          <p:cNvSpPr>
            <a:spLocks noGrp="1"/>
          </p:cNvSpPr>
          <p:nvPr>
            <p:ph idx="1"/>
          </p:nvPr>
        </p:nvSpPr>
        <p:spPr/>
        <p:txBody>
          <a:bodyPr>
            <a:noAutofit/>
          </a:bodyPr>
          <a:lstStyle/>
          <a:p>
            <a:pPr marL="457200" indent="-457200">
              <a:buFont typeface="+mj-lt"/>
              <a:buAutoNum type="arabicPeriod"/>
            </a:pPr>
            <a:r>
              <a:rPr lang="it-IT" sz="2800" dirty="0"/>
              <a:t>Le principali tecniche comportamentali includono:</a:t>
            </a:r>
          </a:p>
          <a:p>
            <a:pPr marL="457200" indent="-457200">
              <a:buFont typeface="+mj-lt"/>
              <a:buAutoNum type="arabicPeriod"/>
            </a:pPr>
            <a:r>
              <a:rPr lang="it-IT" sz="2800" b="1" i="1" dirty="0"/>
              <a:t> il rinforzo positivo e negativo, </a:t>
            </a:r>
          </a:p>
          <a:p>
            <a:pPr marL="457200" indent="-457200">
              <a:buFont typeface="+mj-lt"/>
              <a:buAutoNum type="arabicPeriod"/>
            </a:pPr>
            <a:r>
              <a:rPr lang="it-IT" sz="2800" b="1" i="1" dirty="0"/>
              <a:t>la punizione, </a:t>
            </a:r>
          </a:p>
          <a:p>
            <a:pPr marL="457200" indent="-457200">
              <a:buFont typeface="+mj-lt"/>
              <a:buAutoNum type="arabicPeriod"/>
            </a:pPr>
            <a:r>
              <a:rPr lang="it-IT" sz="2800" b="1" i="1" dirty="0"/>
              <a:t>l'estinzione, </a:t>
            </a:r>
          </a:p>
          <a:p>
            <a:pPr marL="457200" indent="-457200">
              <a:buFont typeface="+mj-lt"/>
              <a:buAutoNum type="arabicPeriod"/>
            </a:pPr>
            <a:r>
              <a:rPr lang="it-IT" sz="2800" b="1" i="1" dirty="0"/>
              <a:t>il modellaggio (o shaping), </a:t>
            </a:r>
          </a:p>
          <a:p>
            <a:pPr marL="457200" indent="-457200">
              <a:buFont typeface="+mj-lt"/>
              <a:buAutoNum type="arabicPeriod"/>
            </a:pPr>
            <a:r>
              <a:rPr lang="it-IT" sz="2800" b="1" i="1" dirty="0"/>
              <a:t>il </a:t>
            </a:r>
            <a:r>
              <a:rPr lang="it-IT" sz="2800" b="1" i="1" dirty="0" err="1"/>
              <a:t>prompting</a:t>
            </a:r>
            <a:r>
              <a:rPr lang="it-IT" sz="2800" b="1" i="1" dirty="0"/>
              <a:t> e fading,</a:t>
            </a:r>
          </a:p>
          <a:p>
            <a:pPr marL="457200" indent="-457200">
              <a:buFont typeface="+mj-lt"/>
              <a:buAutoNum type="arabicPeriod"/>
            </a:pPr>
            <a:r>
              <a:rPr lang="it-IT" sz="2800" b="1" i="1" dirty="0"/>
              <a:t>Lo shaping </a:t>
            </a:r>
          </a:p>
          <a:p>
            <a:pPr marL="457200" indent="-457200">
              <a:buFont typeface="+mj-lt"/>
              <a:buAutoNum type="arabicPeriod"/>
            </a:pPr>
            <a:r>
              <a:rPr lang="it-IT" sz="2800" dirty="0"/>
              <a:t>il </a:t>
            </a:r>
            <a:r>
              <a:rPr lang="it-IT" sz="2800" dirty="0" err="1"/>
              <a:t>chaining</a:t>
            </a:r>
            <a:r>
              <a:rPr lang="it-IT" sz="2800" dirty="0"/>
              <a:t>,</a:t>
            </a:r>
          </a:p>
          <a:p>
            <a:pPr marL="457200" indent="-457200">
              <a:buFont typeface="+mj-lt"/>
              <a:buAutoNum type="arabicPeriod"/>
            </a:pPr>
            <a:r>
              <a:rPr lang="it-IT" sz="2800" dirty="0"/>
              <a:t>Il </a:t>
            </a:r>
            <a:r>
              <a:rPr lang="it-IT" sz="2800" dirty="0" err="1"/>
              <a:t>modelihg</a:t>
            </a:r>
            <a:r>
              <a:rPr lang="it-IT" sz="2800" dirty="0"/>
              <a:t>, il </a:t>
            </a:r>
            <a:r>
              <a:rPr lang="it-IT" sz="2800" dirty="0" err="1"/>
              <a:t>videomodeling</a:t>
            </a:r>
            <a:endParaRPr lang="it-IT" sz="2800" dirty="0"/>
          </a:p>
          <a:p>
            <a:pPr marL="457200" indent="-457200">
              <a:buFont typeface="+mj-lt"/>
              <a:buAutoNum type="arabicPeriod"/>
            </a:pPr>
            <a:r>
              <a:rPr lang="it-IT" sz="2800" dirty="0"/>
              <a:t>Ed altre ancora</a:t>
            </a:r>
          </a:p>
          <a:p>
            <a:pPr marL="457200" indent="-457200">
              <a:buFont typeface="+mj-lt"/>
              <a:buAutoNum type="arabicPeriod"/>
            </a:pPr>
            <a:endParaRPr lang="it-IT" sz="2800" dirty="0"/>
          </a:p>
        </p:txBody>
      </p:sp>
      <p:sp>
        <p:nvSpPr>
          <p:cNvPr id="5" name="Segnaposto data 4">
            <a:extLst>
              <a:ext uri="{FF2B5EF4-FFF2-40B4-BE49-F238E27FC236}">
                <a16:creationId xmlns:a16="http://schemas.microsoft.com/office/drawing/2014/main" id="{13759970-D312-DE54-3DB1-836B3339BA7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9101AD-F88A-4BF8-9DA3-FE9B02492E47}" type="datetime1">
              <a:rPr kumimoji="0" lang="en-US" sz="1200" b="0" i="0" u="none" strike="noStrike" kern="1200" cap="none" spc="0" normalizeH="0" baseline="0" noProof="0" smtClean="0">
                <a:ln>
                  <a:noFill/>
                </a:ln>
                <a:solidFill>
                  <a:srgbClr val="0F415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srgbClr val="0F4159">
                  <a:tint val="75000"/>
                </a:srgbClr>
              </a:solidFill>
              <a:effectLst/>
              <a:uLnTx/>
              <a:uFillTx/>
              <a:latin typeface="Calibri" panose="020F0502020204030204"/>
              <a:ea typeface="+mn-ea"/>
              <a:cs typeface="+mn-cs"/>
            </a:endParaRPr>
          </a:p>
        </p:txBody>
      </p:sp>
      <p:sp>
        <p:nvSpPr>
          <p:cNvPr id="6" name="Segnaposto piè di pagina 5">
            <a:extLst>
              <a:ext uri="{FF2B5EF4-FFF2-40B4-BE49-F238E27FC236}">
                <a16:creationId xmlns:a16="http://schemas.microsoft.com/office/drawing/2014/main" id="{642B6CF9-3C1E-D3AB-EEE4-8A96A220987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F4159">
                    <a:tint val="75000"/>
                  </a:srgb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srgbClr val="0F4159">
                  <a:tint val="75000"/>
                </a:srgbClr>
              </a:solidFill>
              <a:effectLst/>
              <a:uLnTx/>
              <a:uFillTx/>
              <a:latin typeface="Calibri" panose="020F0502020204030204"/>
              <a:ea typeface="+mn-ea"/>
              <a:cs typeface="+mn-cs"/>
            </a:endParaRPr>
          </a:p>
        </p:txBody>
      </p:sp>
      <p:sp>
        <p:nvSpPr>
          <p:cNvPr id="7" name="Segnaposto numero diapositiva 6">
            <a:extLst>
              <a:ext uri="{FF2B5EF4-FFF2-40B4-BE49-F238E27FC236}">
                <a16:creationId xmlns:a16="http://schemas.microsoft.com/office/drawing/2014/main" id="{EB8E808E-F29C-8A40-251F-13D15D3465F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srgbClr val="0F415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srgbClr val="0F415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81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CBDCF0-23F7-FA73-1C15-F316DD672BF8}"/>
              </a:ext>
            </a:extLst>
          </p:cNvPr>
          <p:cNvSpPr>
            <a:spLocks noGrp="1"/>
          </p:cNvSpPr>
          <p:nvPr>
            <p:ph type="title"/>
          </p:nvPr>
        </p:nvSpPr>
        <p:spPr/>
        <p:txBody>
          <a:bodyPr/>
          <a:lstStyle/>
          <a:p>
            <a:r>
              <a:rPr lang="it-IT" dirty="0"/>
              <a:t>Lo shaping (modellaggio) cos’ è</a:t>
            </a:r>
          </a:p>
        </p:txBody>
      </p:sp>
      <p:sp>
        <p:nvSpPr>
          <p:cNvPr id="3" name="Segnaposto contenuto 4">
            <a:extLst>
              <a:ext uri="{FF2B5EF4-FFF2-40B4-BE49-F238E27FC236}">
                <a16:creationId xmlns:a16="http://schemas.microsoft.com/office/drawing/2014/main" id="{AEAB5C43-CC3F-E808-3BE0-9C2A1C19A6C2}"/>
              </a:ext>
            </a:extLst>
          </p:cNvPr>
          <p:cNvSpPr txBox="1">
            <a:spLocks/>
          </p:cNvSpPr>
          <p:nvPr/>
        </p:nvSpPr>
        <p:spPr>
          <a:xfrm>
            <a:off x="1054100" y="1800225"/>
            <a:ext cx="10515600" cy="4351338"/>
          </a:xfrm>
          <a:prstGeom prst="rect">
            <a:avLst/>
          </a:prstGeom>
          <a:noFill/>
          <a:ln>
            <a:noFill/>
          </a:ln>
        </p:spPr>
        <p:txBody>
          <a:bodyPr spcFirstLastPara="1" wrap="square" lIns="87250" tIns="43625" rIns="87250" bIns="43625" anchor="t" anchorCtr="0">
            <a:normAutofit/>
          </a:bodyPr>
          <a:lstStyle>
            <a:defPPr marR="0" lvl="0" algn="l" rtl="0">
              <a:lnSpc>
                <a:spcPct val="100000"/>
              </a:lnSpc>
              <a:spcBef>
                <a:spcPts val="0"/>
              </a:spcBef>
              <a:spcAft>
                <a:spcPts val="0"/>
              </a:spcAft>
            </a:defPPr>
            <a:lvl1pPr marL="457200" marR="0" lvl="0" indent="-397954" algn="l" rtl="0">
              <a:lnSpc>
                <a:spcPct val="90000"/>
              </a:lnSpc>
              <a:spcBef>
                <a:spcPts val="953"/>
              </a:spcBef>
              <a:spcAft>
                <a:spcPts val="0"/>
              </a:spcAft>
              <a:buClr>
                <a:schemeClr val="dk1"/>
              </a:buClr>
              <a:buSzPts val="2667"/>
              <a:buFont typeface="Arial"/>
              <a:buChar char="•"/>
              <a:defRPr sz="2667"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477"/>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477"/>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38645" algn="l" rtl="0">
              <a:lnSpc>
                <a:spcPct val="90000"/>
              </a:lnSpc>
              <a:spcBef>
                <a:spcPts val="477"/>
              </a:spcBef>
              <a:spcAft>
                <a:spcPts val="0"/>
              </a:spcAft>
              <a:buClr>
                <a:schemeClr val="dk1"/>
              </a:buClr>
              <a:buSzPts val="1733"/>
              <a:buFont typeface="Arial"/>
              <a:buChar char="•"/>
              <a:defRPr sz="1733" b="0" i="0" u="none" strike="noStrike" cap="none">
                <a:solidFill>
                  <a:schemeClr val="dk1"/>
                </a:solidFill>
                <a:latin typeface="Calibri"/>
                <a:ea typeface="Calibri"/>
                <a:cs typeface="Calibri"/>
                <a:sym typeface="Calibri"/>
              </a:defRPr>
            </a:lvl4pPr>
            <a:lvl5pPr marL="2286000" marR="0" lvl="4" indent="-338645" algn="l" rtl="0">
              <a:lnSpc>
                <a:spcPct val="90000"/>
              </a:lnSpc>
              <a:spcBef>
                <a:spcPts val="477"/>
              </a:spcBef>
              <a:spcAft>
                <a:spcPts val="0"/>
              </a:spcAft>
              <a:buClr>
                <a:schemeClr val="dk1"/>
              </a:buClr>
              <a:buSzPts val="1733"/>
              <a:buFont typeface="Arial"/>
              <a:buChar char="•"/>
              <a:defRPr sz="1733" b="0" i="0" u="none" strike="noStrike" cap="none">
                <a:solidFill>
                  <a:schemeClr val="dk1"/>
                </a:solidFill>
                <a:latin typeface="Calibri"/>
                <a:ea typeface="Calibri"/>
                <a:cs typeface="Calibri"/>
                <a:sym typeface="Calibri"/>
              </a:defRPr>
            </a:lvl5pPr>
            <a:lvl6pPr marL="2743200" marR="0" lvl="5" indent="-338645" algn="l" rtl="0">
              <a:lnSpc>
                <a:spcPct val="90000"/>
              </a:lnSpc>
              <a:spcBef>
                <a:spcPts val="477"/>
              </a:spcBef>
              <a:spcAft>
                <a:spcPts val="0"/>
              </a:spcAft>
              <a:buClr>
                <a:schemeClr val="dk1"/>
              </a:buClr>
              <a:buSzPts val="1733"/>
              <a:buFont typeface="Arial"/>
              <a:buChar char="•"/>
              <a:defRPr sz="1733" b="0" i="0" u="none" strike="noStrike" cap="none">
                <a:solidFill>
                  <a:schemeClr val="dk1"/>
                </a:solidFill>
                <a:latin typeface="Calibri"/>
                <a:ea typeface="Calibri"/>
                <a:cs typeface="Calibri"/>
                <a:sym typeface="Calibri"/>
              </a:defRPr>
            </a:lvl6pPr>
            <a:lvl7pPr marL="3200400" marR="0" lvl="6" indent="-338645" algn="l" rtl="0">
              <a:lnSpc>
                <a:spcPct val="90000"/>
              </a:lnSpc>
              <a:spcBef>
                <a:spcPts val="477"/>
              </a:spcBef>
              <a:spcAft>
                <a:spcPts val="0"/>
              </a:spcAft>
              <a:buClr>
                <a:schemeClr val="dk1"/>
              </a:buClr>
              <a:buSzPts val="1733"/>
              <a:buFont typeface="Arial"/>
              <a:buChar char="•"/>
              <a:defRPr sz="1733" b="0" i="0" u="none" strike="noStrike" cap="none">
                <a:solidFill>
                  <a:schemeClr val="dk1"/>
                </a:solidFill>
                <a:latin typeface="Calibri"/>
                <a:ea typeface="Calibri"/>
                <a:cs typeface="Calibri"/>
                <a:sym typeface="Calibri"/>
              </a:defRPr>
            </a:lvl7pPr>
            <a:lvl8pPr marL="3657600" marR="0" lvl="7" indent="-338645" algn="l" rtl="0">
              <a:lnSpc>
                <a:spcPct val="90000"/>
              </a:lnSpc>
              <a:spcBef>
                <a:spcPts val="477"/>
              </a:spcBef>
              <a:spcAft>
                <a:spcPts val="0"/>
              </a:spcAft>
              <a:buClr>
                <a:schemeClr val="dk1"/>
              </a:buClr>
              <a:buSzPts val="1733"/>
              <a:buFont typeface="Arial"/>
              <a:buChar char="•"/>
              <a:defRPr sz="1733" b="0" i="0" u="none" strike="noStrike" cap="none">
                <a:solidFill>
                  <a:schemeClr val="dk1"/>
                </a:solidFill>
                <a:latin typeface="Calibri"/>
                <a:ea typeface="Calibri"/>
                <a:cs typeface="Calibri"/>
                <a:sym typeface="Calibri"/>
              </a:defRPr>
            </a:lvl8pPr>
            <a:lvl9pPr marL="4114800" marR="0" lvl="8" indent="-338645" algn="l" rtl="0">
              <a:lnSpc>
                <a:spcPct val="90000"/>
              </a:lnSpc>
              <a:spcBef>
                <a:spcPts val="477"/>
              </a:spcBef>
              <a:spcAft>
                <a:spcPts val="0"/>
              </a:spcAft>
              <a:buClr>
                <a:schemeClr val="dk1"/>
              </a:buClr>
              <a:buSzPts val="1733"/>
              <a:buFont typeface="Arial"/>
              <a:buChar char="•"/>
              <a:defRPr sz="1733" b="0" i="0" u="none" strike="noStrike" cap="none">
                <a:solidFill>
                  <a:schemeClr val="dk1"/>
                </a:solidFill>
                <a:latin typeface="Calibri"/>
                <a:ea typeface="Calibri"/>
                <a:cs typeface="Calibri"/>
                <a:sym typeface="Calibri"/>
              </a:defRPr>
            </a:lvl9pPr>
          </a:lstStyle>
          <a:p>
            <a:r>
              <a:rPr lang="it-IT" b="1" kern="0" dirty="0"/>
              <a:t>Lo "shaping" (o "modellaggio") è una tecnica comportamentale usata per insegnare nuovi comportamenti attraverso il rinforzo graduale </a:t>
            </a:r>
            <a:r>
              <a:rPr lang="it-IT" kern="0" dirty="0"/>
              <a:t>di approssimazioni successive a un obiettivo finale, chiamato "</a:t>
            </a:r>
            <a:r>
              <a:rPr lang="it-IT" b="1" kern="0" dirty="0"/>
              <a:t>comportamento meta". </a:t>
            </a:r>
          </a:p>
          <a:p>
            <a:r>
              <a:rPr lang="it-IT" kern="0" dirty="0"/>
              <a:t>Si inizia rinforzando qualsiasi comportamento che assomigli anche lontanamente all'obiettivo desiderato, e </a:t>
            </a:r>
            <a:r>
              <a:rPr lang="it-IT" b="1" kern="0" dirty="0"/>
              <a:t>si prosegue rinforzando solo i comportamenti che si avvicinano progressivamente di più al comportamento meta</a:t>
            </a:r>
            <a:r>
              <a:rPr lang="it-IT" kern="0" dirty="0"/>
              <a:t>, finché quest'ultimo non viene raggiunto. </a:t>
            </a:r>
          </a:p>
          <a:p>
            <a:endParaRPr lang="it-IT" kern="0" dirty="0"/>
          </a:p>
          <a:p>
            <a:r>
              <a:rPr lang="it-IT" kern="0" dirty="0"/>
              <a:t>Aree di Applicazione: Terapia comportamentale e nel metodo  ABA</a:t>
            </a:r>
          </a:p>
        </p:txBody>
      </p:sp>
    </p:spTree>
    <p:extLst>
      <p:ext uri="{BB962C8B-B14F-4D97-AF65-F5344CB8AC3E}">
        <p14:creationId xmlns:p14="http://schemas.microsoft.com/office/powerpoint/2010/main" val="3268815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75DF90B-AEFE-73B1-1F84-1ED7F85C9641}"/>
              </a:ext>
            </a:extLst>
          </p:cNvPr>
          <p:cNvSpPr>
            <a:spLocks noGrp="1"/>
          </p:cNvSpPr>
          <p:nvPr>
            <p:ph type="title" idx="4294967295"/>
          </p:nvPr>
        </p:nvSpPr>
        <p:spPr>
          <a:xfrm>
            <a:off x="609600" y="-37116"/>
            <a:ext cx="10058400" cy="827087"/>
          </a:xfrm>
        </p:spPr>
        <p:txBody>
          <a:bodyPr/>
          <a:lstStyle/>
          <a:p>
            <a:pPr algn="ctr"/>
            <a:r>
              <a:rPr lang="it-IT" dirty="0"/>
              <a:t>Come si procede</a:t>
            </a:r>
          </a:p>
        </p:txBody>
      </p:sp>
      <p:sp>
        <p:nvSpPr>
          <p:cNvPr id="3" name="CasellaDiTesto 2">
            <a:extLst>
              <a:ext uri="{FF2B5EF4-FFF2-40B4-BE49-F238E27FC236}">
                <a16:creationId xmlns:a16="http://schemas.microsoft.com/office/drawing/2014/main" id="{C109BD44-056E-6D56-4214-D1185405D6E6}"/>
              </a:ext>
            </a:extLst>
          </p:cNvPr>
          <p:cNvSpPr txBox="1"/>
          <p:nvPr/>
        </p:nvSpPr>
        <p:spPr>
          <a:xfrm>
            <a:off x="439379" y="849261"/>
            <a:ext cx="11046541" cy="5632311"/>
          </a:xfrm>
          <a:prstGeom prst="rect">
            <a:avLst/>
          </a:prstGeom>
          <a:noFill/>
        </p:spPr>
        <p:txBody>
          <a:bodyPr wrap="square">
            <a:spAutoFit/>
          </a:bodyPr>
          <a:lstStyle/>
          <a:p>
            <a:r>
              <a:rPr lang="it-IT" sz="2400" dirty="0">
                <a:solidFill>
                  <a:srgbClr val="080808"/>
                </a:solidFill>
              </a:rPr>
              <a:t>1. </a:t>
            </a:r>
            <a:r>
              <a:rPr lang="it-IT" sz="2400" b="1" dirty="0">
                <a:solidFill>
                  <a:srgbClr val="080808"/>
                </a:solidFill>
              </a:rPr>
              <a:t>Definizione del Comportamento Meta</a:t>
            </a:r>
            <a:r>
              <a:rPr lang="it-IT" sz="2400" dirty="0">
                <a:solidFill>
                  <a:srgbClr val="080808"/>
                </a:solidFill>
              </a:rPr>
              <a:t>:</a:t>
            </a:r>
          </a:p>
          <a:p>
            <a:r>
              <a:rPr lang="it-IT" sz="2400" dirty="0">
                <a:solidFill>
                  <a:srgbClr val="080808"/>
                </a:solidFill>
              </a:rPr>
              <a:t>Si stabilisce chiaramente quale sia il comportamento finale desiderato.</a:t>
            </a:r>
          </a:p>
          <a:p>
            <a:r>
              <a:rPr lang="it-IT" sz="2400" dirty="0">
                <a:solidFill>
                  <a:srgbClr val="080808"/>
                </a:solidFill>
              </a:rPr>
              <a:t> </a:t>
            </a:r>
          </a:p>
          <a:p>
            <a:r>
              <a:rPr lang="it-IT" sz="2400" dirty="0">
                <a:solidFill>
                  <a:srgbClr val="080808"/>
                </a:solidFill>
              </a:rPr>
              <a:t>2. </a:t>
            </a:r>
            <a:r>
              <a:rPr lang="it-IT" sz="2400" b="1" dirty="0">
                <a:solidFill>
                  <a:srgbClr val="080808"/>
                </a:solidFill>
              </a:rPr>
              <a:t>Identificazione delle Approssimazioni Successive:</a:t>
            </a:r>
          </a:p>
          <a:p>
            <a:r>
              <a:rPr lang="it-IT" sz="2400" dirty="0">
                <a:solidFill>
                  <a:srgbClr val="080808"/>
                </a:solidFill>
              </a:rPr>
              <a:t>Si scompone l'obiettivo finale in piccoli passi, identificando le risposte che possono essere considerate "approssimazioni" all'obiettivo. </a:t>
            </a:r>
          </a:p>
          <a:p>
            <a:endParaRPr lang="it-IT" sz="2400" dirty="0">
              <a:solidFill>
                <a:srgbClr val="080808"/>
              </a:solidFill>
            </a:endParaRPr>
          </a:p>
          <a:p>
            <a:r>
              <a:rPr lang="it-IT" sz="2400" dirty="0">
                <a:solidFill>
                  <a:srgbClr val="080808"/>
                </a:solidFill>
              </a:rPr>
              <a:t>3</a:t>
            </a:r>
            <a:r>
              <a:rPr lang="it-IT" sz="2400" b="1" dirty="0">
                <a:solidFill>
                  <a:srgbClr val="080808"/>
                </a:solidFill>
              </a:rPr>
              <a:t>. Rinforzo Differenziale:</a:t>
            </a:r>
          </a:p>
          <a:p>
            <a:r>
              <a:rPr lang="it-IT" sz="2400" dirty="0">
                <a:solidFill>
                  <a:srgbClr val="080808"/>
                </a:solidFill>
              </a:rPr>
              <a:t>•    Si rinforzano i comportamenti che si avvicinano al comportamento meta.</a:t>
            </a:r>
          </a:p>
          <a:p>
            <a:pPr marL="342900" indent="-342900">
              <a:buFont typeface="Arial" panose="020B0604020202020204" pitchFamily="34" charset="0"/>
              <a:buChar char="•"/>
            </a:pPr>
            <a:r>
              <a:rPr lang="it-IT" sz="2400" dirty="0">
                <a:solidFill>
                  <a:srgbClr val="080808"/>
                </a:solidFill>
              </a:rPr>
              <a:t> Non si rinforzano i comportamenti che non rispettano i criteri di avvicinamento stabiliti. </a:t>
            </a:r>
          </a:p>
          <a:p>
            <a:r>
              <a:rPr lang="it-IT" sz="2400" dirty="0">
                <a:solidFill>
                  <a:srgbClr val="080808"/>
                </a:solidFill>
              </a:rPr>
              <a:t>4</a:t>
            </a:r>
            <a:r>
              <a:rPr lang="it-IT" sz="2400" b="1" dirty="0">
                <a:solidFill>
                  <a:srgbClr val="080808"/>
                </a:solidFill>
              </a:rPr>
              <a:t>. Progressione:</a:t>
            </a:r>
          </a:p>
          <a:p>
            <a:r>
              <a:rPr lang="it-IT" sz="2400" dirty="0">
                <a:solidFill>
                  <a:srgbClr val="080808"/>
                </a:solidFill>
              </a:rPr>
              <a:t>Si rinforzano solo i comportamenti che si avvicinano progressivamente di più al comportamento meta, finché quest'ultimo non viene raggiunto</a:t>
            </a:r>
          </a:p>
          <a:p>
            <a:endParaRPr lang="it-IT" sz="2400" dirty="0">
              <a:solidFill>
                <a:srgbClr val="080808"/>
              </a:solidFill>
            </a:endParaRPr>
          </a:p>
        </p:txBody>
      </p:sp>
    </p:spTree>
    <p:extLst>
      <p:ext uri="{BB962C8B-B14F-4D97-AF65-F5344CB8AC3E}">
        <p14:creationId xmlns:p14="http://schemas.microsoft.com/office/powerpoint/2010/main" val="814444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9FDEBDB-DAF0-5507-40B1-AC1D41925A52}"/>
              </a:ext>
            </a:extLst>
          </p:cNvPr>
          <p:cNvSpPr>
            <a:spLocks noGrp="1"/>
          </p:cNvSpPr>
          <p:nvPr>
            <p:ph type="title"/>
          </p:nvPr>
        </p:nvSpPr>
        <p:spPr/>
        <p:txBody>
          <a:bodyPr>
            <a:normAutofit fontScale="90000"/>
          </a:bodyPr>
          <a:lstStyle/>
          <a:p>
            <a:r>
              <a:rPr lang="it-IT" dirty="0"/>
              <a:t>IL CHAINING: </a:t>
            </a:r>
            <a:br>
              <a:rPr lang="it-IT" dirty="0"/>
            </a:br>
            <a:r>
              <a:rPr lang="it-IT" dirty="0"/>
              <a:t>INSEGNARE I COMPORTAMENTI COMPLESSI</a:t>
            </a:r>
          </a:p>
        </p:txBody>
      </p:sp>
      <p:sp>
        <p:nvSpPr>
          <p:cNvPr id="5" name="CasellaDiTesto 4">
            <a:extLst>
              <a:ext uri="{FF2B5EF4-FFF2-40B4-BE49-F238E27FC236}">
                <a16:creationId xmlns:a16="http://schemas.microsoft.com/office/drawing/2014/main" id="{D8C828C4-1D8C-B833-647E-D77B6A38BC75}"/>
              </a:ext>
            </a:extLst>
          </p:cNvPr>
          <p:cNvSpPr txBox="1"/>
          <p:nvPr/>
        </p:nvSpPr>
        <p:spPr>
          <a:xfrm>
            <a:off x="545690" y="2024623"/>
            <a:ext cx="11297265" cy="4524315"/>
          </a:xfrm>
          <a:prstGeom prst="rect">
            <a:avLst/>
          </a:prstGeom>
          <a:noFill/>
        </p:spPr>
        <p:txBody>
          <a:bodyPr wrap="square">
            <a:spAutoFit/>
          </a:bodyPr>
          <a:lstStyle/>
          <a:p>
            <a:r>
              <a:rPr lang="it-IT" sz="2400" dirty="0"/>
              <a:t>Il </a:t>
            </a:r>
            <a:r>
              <a:rPr lang="it-IT" sz="2400" b="1" dirty="0" err="1"/>
              <a:t>chaining</a:t>
            </a:r>
            <a:r>
              <a:rPr lang="it-IT" sz="2400" dirty="0"/>
              <a:t>, tradotto in Italiano con concatenamento, si riferisce proprio ad una procedura per insegnare un comportamento complesso usando catene comportamentali.</a:t>
            </a:r>
          </a:p>
          <a:p>
            <a:endParaRPr lang="it-IT" sz="2400" dirty="0"/>
          </a:p>
          <a:p>
            <a:r>
              <a:rPr lang="it-IT" sz="2400" b="1" dirty="0"/>
              <a:t>Le catene comportamentali sono sequenze di comportamenti semplici </a:t>
            </a:r>
            <a:r>
              <a:rPr lang="it-IT" sz="2400" dirty="0"/>
              <a:t>che collegati insieme formano un </a:t>
            </a:r>
            <a:r>
              <a:rPr lang="it-IT" sz="2400" b="1" dirty="0"/>
              <a:t>comportamento complesso</a:t>
            </a:r>
            <a:r>
              <a:rPr lang="it-IT" sz="2400" dirty="0"/>
              <a:t>.</a:t>
            </a:r>
          </a:p>
          <a:p>
            <a:endParaRPr lang="it-IT" sz="2400" dirty="0"/>
          </a:p>
          <a:p>
            <a:r>
              <a:rPr lang="it-IT" sz="2400" dirty="0"/>
              <a:t>Può essere utile, quando si insegnano abilità complesse, ad esempio autonomie personali quali vestirsi, lavarsi le mani, lavarsi i denti etc., ci si trova spesso a dover suddividere il compito in piccoli passaggi separati per facilitare l'apprendimento. </a:t>
            </a:r>
          </a:p>
          <a:p>
            <a:endParaRPr lang="it-IT" dirty="0"/>
          </a:p>
          <a:p>
            <a:endParaRPr lang="it-IT" dirty="0"/>
          </a:p>
          <a:p>
            <a:endParaRPr lang="it-IT" dirty="0"/>
          </a:p>
          <a:p>
            <a:endParaRPr lang="it-IT" dirty="0"/>
          </a:p>
        </p:txBody>
      </p:sp>
    </p:spTree>
    <p:extLst>
      <p:ext uri="{BB962C8B-B14F-4D97-AF65-F5344CB8AC3E}">
        <p14:creationId xmlns:p14="http://schemas.microsoft.com/office/powerpoint/2010/main" val="4141740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99E3D-F60B-96D2-A07B-AA1C4AF9BE54}"/>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A84C8802-276F-2279-05FF-8D948719EB2E}"/>
              </a:ext>
            </a:extLst>
          </p:cNvPr>
          <p:cNvSpPr>
            <a:spLocks noGrp="1"/>
          </p:cNvSpPr>
          <p:nvPr>
            <p:ph type="title"/>
          </p:nvPr>
        </p:nvSpPr>
        <p:spPr/>
        <p:txBody>
          <a:bodyPr/>
          <a:lstStyle/>
          <a:p>
            <a:r>
              <a:rPr lang="it-IT" dirty="0"/>
              <a:t>IL CHAINING: INSEGNARE I COMPORTAMENTI COMPLESSI </a:t>
            </a:r>
          </a:p>
        </p:txBody>
      </p:sp>
      <p:sp>
        <p:nvSpPr>
          <p:cNvPr id="4" name="CasellaDiTesto 3">
            <a:extLst>
              <a:ext uri="{FF2B5EF4-FFF2-40B4-BE49-F238E27FC236}">
                <a16:creationId xmlns:a16="http://schemas.microsoft.com/office/drawing/2014/main" id="{8126566B-25BD-BBC4-B996-EF3913DA39F4}"/>
              </a:ext>
            </a:extLst>
          </p:cNvPr>
          <p:cNvSpPr txBox="1"/>
          <p:nvPr/>
        </p:nvSpPr>
        <p:spPr>
          <a:xfrm>
            <a:off x="1015179" y="1631698"/>
            <a:ext cx="6270524" cy="3693319"/>
          </a:xfrm>
          <a:prstGeom prst="rect">
            <a:avLst/>
          </a:prstGeom>
          <a:noFill/>
        </p:spPr>
        <p:txBody>
          <a:bodyPr wrap="square">
            <a:spAutoFit/>
          </a:bodyPr>
          <a:lstStyle/>
          <a:p>
            <a:r>
              <a:rPr lang="it-IT" sz="2400" dirty="0"/>
              <a:t>Quando si insegna un comportamento usando il concatenamento, il primo passo è preparare e compilare un'analisi del compito detta anche </a:t>
            </a:r>
            <a:r>
              <a:rPr lang="it-IT" sz="2400" b="1" dirty="0"/>
              <a:t>task </a:t>
            </a:r>
            <a:r>
              <a:rPr lang="it-IT" sz="2400" b="1" dirty="0" err="1"/>
              <a:t>analysis</a:t>
            </a:r>
            <a:r>
              <a:rPr lang="it-IT" sz="2400" b="1" dirty="0"/>
              <a:t> </a:t>
            </a:r>
            <a:r>
              <a:rPr lang="it-IT" sz="2400" dirty="0"/>
              <a:t>(in inglese).</a:t>
            </a:r>
          </a:p>
          <a:p>
            <a:endParaRPr lang="it-IT" sz="2400" dirty="0"/>
          </a:p>
          <a:p>
            <a:r>
              <a:rPr lang="it-IT" sz="2400" b="1" dirty="0"/>
              <a:t>Le task </a:t>
            </a:r>
            <a:r>
              <a:rPr lang="it-IT" sz="2400" b="1" dirty="0" err="1"/>
              <a:t>analysis</a:t>
            </a:r>
            <a:r>
              <a:rPr lang="it-IT" sz="2400" b="1" dirty="0"/>
              <a:t> hanno lo scopo di identificare tutte le unità più piccole insegnabili </a:t>
            </a:r>
            <a:r>
              <a:rPr lang="it-IT" sz="2400" dirty="0"/>
              <a:t>di un comportamento che costituiscono una catena comportamentale.</a:t>
            </a:r>
          </a:p>
          <a:p>
            <a:endParaRPr lang="it-IT" dirty="0"/>
          </a:p>
        </p:txBody>
      </p:sp>
      <p:pic>
        <p:nvPicPr>
          <p:cNvPr id="5" name="Immagine 4">
            <a:extLst>
              <a:ext uri="{FF2B5EF4-FFF2-40B4-BE49-F238E27FC236}">
                <a16:creationId xmlns:a16="http://schemas.microsoft.com/office/drawing/2014/main" id="{63329C20-5059-D821-804B-82A345F4A414}"/>
              </a:ext>
            </a:extLst>
          </p:cNvPr>
          <p:cNvPicPr>
            <a:picLocks noChangeAspect="1"/>
          </p:cNvPicPr>
          <p:nvPr/>
        </p:nvPicPr>
        <p:blipFill>
          <a:blip r:embed="rId2"/>
          <a:stretch>
            <a:fillRect/>
          </a:stretch>
        </p:blipFill>
        <p:spPr>
          <a:xfrm>
            <a:off x="7543471" y="2263878"/>
            <a:ext cx="3810330" cy="3188484"/>
          </a:xfrm>
          <a:prstGeom prst="rect">
            <a:avLst/>
          </a:prstGeom>
        </p:spPr>
      </p:pic>
    </p:spTree>
    <p:extLst>
      <p:ext uri="{BB962C8B-B14F-4D97-AF65-F5344CB8AC3E}">
        <p14:creationId xmlns:p14="http://schemas.microsoft.com/office/powerpoint/2010/main" val="3940089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E644C61-7280-E8A9-6B67-ADFBE2415617}"/>
              </a:ext>
            </a:extLst>
          </p:cNvPr>
          <p:cNvSpPr>
            <a:spLocks noGrp="1"/>
          </p:cNvSpPr>
          <p:nvPr>
            <p:ph type="title"/>
          </p:nvPr>
        </p:nvSpPr>
        <p:spPr>
          <a:xfrm>
            <a:off x="818394" y="816752"/>
            <a:ext cx="11074052" cy="1325563"/>
          </a:xfrm>
        </p:spPr>
        <p:txBody>
          <a:bodyPr>
            <a:normAutofit/>
          </a:bodyPr>
          <a:lstStyle/>
          <a:p>
            <a:pPr algn="ctr"/>
            <a:r>
              <a:rPr lang="it-IT" sz="4400" dirty="0"/>
              <a:t>LA TASK ANALYSIS </a:t>
            </a:r>
            <a:br>
              <a:rPr lang="it-IT" sz="2400" dirty="0"/>
            </a:br>
            <a:endParaRPr lang="it-IT" sz="2400" dirty="0"/>
          </a:p>
        </p:txBody>
      </p:sp>
      <p:sp>
        <p:nvSpPr>
          <p:cNvPr id="4" name="CasellaDiTesto 3">
            <a:extLst>
              <a:ext uri="{FF2B5EF4-FFF2-40B4-BE49-F238E27FC236}">
                <a16:creationId xmlns:a16="http://schemas.microsoft.com/office/drawing/2014/main" id="{A1288829-7D09-3BA0-7997-FB476D61541A}"/>
              </a:ext>
            </a:extLst>
          </p:cNvPr>
          <p:cNvSpPr txBox="1"/>
          <p:nvPr/>
        </p:nvSpPr>
        <p:spPr>
          <a:xfrm>
            <a:off x="715625" y="1793931"/>
            <a:ext cx="7066937" cy="424731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0F4159"/>
                </a:solidFill>
                <a:effectLst/>
                <a:uLnTx/>
                <a:uFillTx/>
                <a:latin typeface="Calibri" panose="020F0502020204030204"/>
                <a:ea typeface="+mn-ea"/>
                <a:cs typeface="+mn-cs"/>
              </a:rPr>
              <a:t>Una task </a:t>
            </a:r>
            <a:r>
              <a:rPr kumimoji="0" lang="it-IT" sz="1800" b="1" i="0" u="none" strike="noStrike" kern="1200" cap="none" spc="0" normalizeH="0" baseline="0" noProof="0" dirty="0" err="1">
                <a:ln>
                  <a:noFill/>
                </a:ln>
                <a:solidFill>
                  <a:srgbClr val="0F4159"/>
                </a:solidFill>
                <a:effectLst/>
                <a:uLnTx/>
                <a:uFillTx/>
                <a:latin typeface="Calibri" panose="020F0502020204030204"/>
                <a:ea typeface="+mn-ea"/>
                <a:cs typeface="+mn-cs"/>
              </a:rPr>
              <a:t>analysis</a:t>
            </a:r>
            <a:r>
              <a:rPr kumimoji="0" lang="it-IT" sz="1800" b="1" i="0" u="none" strike="noStrike" kern="1200" cap="none" spc="0" normalizeH="0" baseline="0" noProof="0" dirty="0">
                <a:ln>
                  <a:noFill/>
                </a:ln>
                <a:solidFill>
                  <a:srgbClr val="0F4159"/>
                </a:solidFill>
                <a:effectLst/>
                <a:uLnTx/>
                <a:uFillTx/>
                <a:latin typeface="Calibri" panose="020F0502020204030204"/>
                <a:ea typeface="+mn-ea"/>
                <a:cs typeface="+mn-cs"/>
              </a:rPr>
              <a:t> </a:t>
            </a: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per lavarsi i denti potrebbe essere simile a questa: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1.	Prendere lo spazzolino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2.	Prendere il dentifricio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3.	Togliere il cappuccio dal dentifricio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4.	Afferrare lo spazzolino con la mano sinistra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5.	Afferrare il dentifricio con la mano destra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6.	Spremere una piccola quantità di dentifricio sullo spazzolino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7.	Aprire il rubinetto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8.	Bagnare lo spazzolino sotto il rubinetto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9.	Mettere lo spazzolino in bocca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F4159"/>
                </a:solidFill>
                <a:effectLst/>
                <a:uLnTx/>
                <a:uFillTx/>
                <a:latin typeface="Calibri" panose="020F0502020204030204"/>
                <a:ea typeface="+mn-ea"/>
                <a:cs typeface="+mn-cs"/>
              </a:rPr>
              <a:t>10.	Spazzolare i denti inferiori sul lato sinistro della bocca</a:t>
            </a:r>
          </a:p>
        </p:txBody>
      </p:sp>
      <p:pic>
        <p:nvPicPr>
          <p:cNvPr id="5" name="Immagine 4">
            <a:extLst>
              <a:ext uri="{FF2B5EF4-FFF2-40B4-BE49-F238E27FC236}">
                <a16:creationId xmlns:a16="http://schemas.microsoft.com/office/drawing/2014/main" id="{E36A7AFD-489C-1CB2-6FC0-CEEB72BBA502}"/>
              </a:ext>
            </a:extLst>
          </p:cNvPr>
          <p:cNvPicPr>
            <a:picLocks noChangeAspect="1"/>
          </p:cNvPicPr>
          <p:nvPr/>
        </p:nvPicPr>
        <p:blipFill>
          <a:blip r:embed="rId2"/>
          <a:stretch>
            <a:fillRect/>
          </a:stretch>
        </p:blipFill>
        <p:spPr>
          <a:xfrm>
            <a:off x="7932339" y="2595567"/>
            <a:ext cx="3810330" cy="3188484"/>
          </a:xfrm>
          <a:prstGeom prst="rect">
            <a:avLst/>
          </a:prstGeom>
        </p:spPr>
      </p:pic>
    </p:spTree>
    <p:extLst>
      <p:ext uri="{BB962C8B-B14F-4D97-AF65-F5344CB8AC3E}">
        <p14:creationId xmlns:p14="http://schemas.microsoft.com/office/powerpoint/2010/main" val="3079058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ECAB7FC-44E9-2E18-0AB7-89EAB13C0501}"/>
              </a:ext>
            </a:extLst>
          </p:cNvPr>
          <p:cNvSpPr>
            <a:spLocks noGrp="1"/>
          </p:cNvSpPr>
          <p:nvPr>
            <p:ph type="title"/>
          </p:nvPr>
        </p:nvSpPr>
        <p:spPr/>
        <p:txBody>
          <a:bodyPr/>
          <a:lstStyle/>
          <a:p>
            <a:r>
              <a:rPr lang="it-IT" dirty="0"/>
              <a:t>IL VIDEO MODELING COS’ È</a:t>
            </a:r>
          </a:p>
        </p:txBody>
      </p:sp>
      <p:sp>
        <p:nvSpPr>
          <p:cNvPr id="4" name="CasellaDiTesto 3">
            <a:extLst>
              <a:ext uri="{FF2B5EF4-FFF2-40B4-BE49-F238E27FC236}">
                <a16:creationId xmlns:a16="http://schemas.microsoft.com/office/drawing/2014/main" id="{B7D3FDDA-87E8-9B6F-FCCD-B988E70D17B4}"/>
              </a:ext>
            </a:extLst>
          </p:cNvPr>
          <p:cNvSpPr txBox="1"/>
          <p:nvPr/>
        </p:nvSpPr>
        <p:spPr>
          <a:xfrm>
            <a:off x="838200" y="2012586"/>
            <a:ext cx="10667999" cy="3970318"/>
          </a:xfrm>
          <a:prstGeom prst="rect">
            <a:avLst/>
          </a:prstGeom>
          <a:noFill/>
        </p:spPr>
        <p:txBody>
          <a:bodyPr wrap="square">
            <a:spAutoFit/>
          </a:bodyPr>
          <a:lstStyle/>
          <a:p>
            <a:r>
              <a:rPr lang="it-IT" sz="2800" dirty="0"/>
              <a:t>Il video </a:t>
            </a:r>
            <a:r>
              <a:rPr lang="it-IT" sz="2800" dirty="0" err="1"/>
              <a:t>modeling</a:t>
            </a:r>
            <a:r>
              <a:rPr lang="it-IT" sz="2800" dirty="0"/>
              <a:t> è una tecnica di apprendimento che consiste nell'esporre una persona, spesso con disturbi dello spettro autistico, a </a:t>
            </a:r>
            <a:r>
              <a:rPr lang="it-IT" sz="2800" b="1" dirty="0"/>
              <a:t>video che mostrano modelli che eseguono correttamente abilità specifiche, per poi indurre l'imitazione e l'apprendimento del comportamento desiderato</a:t>
            </a:r>
            <a:r>
              <a:rPr lang="it-IT" sz="2800" dirty="0"/>
              <a:t>.</a:t>
            </a:r>
          </a:p>
          <a:p>
            <a:r>
              <a:rPr lang="it-IT" sz="2800" dirty="0"/>
              <a:t> Questa procedura, basata sulla teoria dell'apprendimento sociale di Bandura, sfrutta l'apprendimento osservativo e migliora la capacità di memorizzazione, l'imitazione, e può essere efficace dove il contatto con un modello dal vivo è difficile. </a:t>
            </a:r>
          </a:p>
        </p:txBody>
      </p:sp>
    </p:spTree>
    <p:extLst>
      <p:ext uri="{BB962C8B-B14F-4D97-AF65-F5344CB8AC3E}">
        <p14:creationId xmlns:p14="http://schemas.microsoft.com/office/powerpoint/2010/main" val="272855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6C89E8-449B-052C-4051-51EA7A3454A0}"/>
              </a:ext>
            </a:extLst>
          </p:cNvPr>
          <p:cNvSpPr>
            <a:spLocks noGrp="1"/>
          </p:cNvSpPr>
          <p:nvPr>
            <p:ph type="title"/>
          </p:nvPr>
        </p:nvSpPr>
        <p:spPr/>
        <p:txBody>
          <a:bodyPr/>
          <a:lstStyle/>
          <a:p>
            <a:r>
              <a:rPr lang="it-IT" dirty="0"/>
              <a:t>VIDEO MODELING E AUTISMO</a:t>
            </a:r>
          </a:p>
        </p:txBody>
      </p:sp>
      <p:sp>
        <p:nvSpPr>
          <p:cNvPr id="5" name="CasellaDiTesto 4">
            <a:extLst>
              <a:ext uri="{FF2B5EF4-FFF2-40B4-BE49-F238E27FC236}">
                <a16:creationId xmlns:a16="http://schemas.microsoft.com/office/drawing/2014/main" id="{1DA1D0FE-883E-A7EB-C04D-359678E9CB42}"/>
              </a:ext>
            </a:extLst>
          </p:cNvPr>
          <p:cNvSpPr txBox="1"/>
          <p:nvPr/>
        </p:nvSpPr>
        <p:spPr>
          <a:xfrm>
            <a:off x="958645" y="1674401"/>
            <a:ext cx="9000203" cy="4171014"/>
          </a:xfrm>
          <a:prstGeom prst="rect">
            <a:avLst/>
          </a:prstGeom>
          <a:noFill/>
        </p:spPr>
        <p:txBody>
          <a:bodyPr wrap="square">
            <a:spAutoFit/>
          </a:bodyPr>
          <a:lstStyle/>
          <a:p>
            <a:pPr marL="457200" marR="0" lvl="0" indent="-397954" algn="l" defTabSz="914400" rtl="0" eaLnBrk="1" fontAlgn="auto" latinLnBrk="0" hangingPunct="1">
              <a:lnSpc>
                <a:spcPct val="90000"/>
              </a:lnSpc>
              <a:spcBef>
                <a:spcPts val="953"/>
              </a:spcBef>
              <a:spcAft>
                <a:spcPts val="0"/>
              </a:spcAft>
              <a:buClr>
                <a:srgbClr val="000000"/>
              </a:buClr>
              <a:buSzPts val="2667"/>
              <a:buFont typeface="Arial"/>
              <a:buChar char="•"/>
              <a:tabLst/>
              <a:defRPr/>
            </a:pPr>
            <a:r>
              <a:rPr kumimoji="0" lang="it-IT" sz="2667" b="1" i="0" u="none" strike="noStrike" kern="0" cap="none" spc="0" normalizeH="0" baseline="0" noProof="0" dirty="0">
                <a:ln>
                  <a:noFill/>
                </a:ln>
                <a:solidFill>
                  <a:srgbClr val="000000"/>
                </a:solidFill>
                <a:effectLst/>
                <a:uLnTx/>
                <a:uFillTx/>
                <a:latin typeface="Calibri"/>
                <a:cs typeface="Calibri"/>
                <a:sym typeface="Calibri"/>
              </a:rPr>
              <a:t>Permette una visione reiterata del filmato, che certamente  aiuta a fissare in memoria le caratteristiche del comportamento  che ci si prefigge di insegnare</a:t>
            </a:r>
          </a:p>
          <a:p>
            <a:pPr marL="457200" marR="0" lvl="0" indent="-397954" algn="l" defTabSz="914400" rtl="0" eaLnBrk="1" fontAlgn="auto" latinLnBrk="0" hangingPunct="1">
              <a:lnSpc>
                <a:spcPct val="90000"/>
              </a:lnSpc>
              <a:spcBef>
                <a:spcPts val="953"/>
              </a:spcBef>
              <a:spcAft>
                <a:spcPts val="0"/>
              </a:spcAft>
              <a:buClr>
                <a:srgbClr val="000000"/>
              </a:buClr>
              <a:buSzPts val="2667"/>
              <a:buFont typeface="Arial"/>
              <a:buChar char="•"/>
              <a:tabLst/>
              <a:defRPr/>
            </a:pPr>
            <a:r>
              <a:rPr kumimoji="0" lang="it-IT" sz="2667" b="0" i="0" u="none" strike="noStrike" kern="0" cap="none" spc="0" normalizeH="0" baseline="0" noProof="0" dirty="0">
                <a:ln>
                  <a:noFill/>
                </a:ln>
                <a:solidFill>
                  <a:srgbClr val="000000"/>
                </a:solidFill>
                <a:effectLst/>
                <a:uLnTx/>
                <a:uFillTx/>
                <a:latin typeface="Calibri"/>
                <a:cs typeface="Calibri"/>
                <a:sym typeface="Calibri"/>
              </a:rPr>
              <a:t>Il video è uno stimolo di tipo visivo e viene compreso meglio  dai bambini con autismo. L</a:t>
            </a:r>
          </a:p>
          <a:p>
            <a:pPr marL="457200" marR="0" lvl="0" indent="-397954" algn="l" defTabSz="914400" rtl="0" eaLnBrk="1" fontAlgn="auto" latinLnBrk="0" hangingPunct="1">
              <a:lnSpc>
                <a:spcPct val="90000"/>
              </a:lnSpc>
              <a:spcBef>
                <a:spcPts val="953"/>
              </a:spcBef>
              <a:spcAft>
                <a:spcPts val="0"/>
              </a:spcAft>
              <a:buClr>
                <a:srgbClr val="000000"/>
              </a:buClr>
              <a:buSzPts val="2667"/>
              <a:buFont typeface="Arial"/>
              <a:buChar char="•"/>
              <a:tabLst/>
              <a:defRPr/>
            </a:pPr>
            <a:r>
              <a:rPr kumimoji="0" lang="it-IT" sz="2667" b="0" i="0" u="none" strike="noStrike" kern="0" cap="none" spc="0" normalizeH="0" baseline="0" noProof="0" dirty="0">
                <a:ln>
                  <a:noFill/>
                </a:ln>
                <a:solidFill>
                  <a:srgbClr val="000000"/>
                </a:solidFill>
                <a:effectLst/>
                <a:uLnTx/>
                <a:uFillTx/>
                <a:latin typeface="Calibri"/>
                <a:cs typeface="Calibri"/>
                <a:sym typeface="Calibri"/>
              </a:rPr>
              <a:t>o stimolo visivo, infatti, a differenza  di quello verbale, permane nel tempo: le parole, intese come  stimolo verbale, una volta pronunciate, si dissolvono.</a:t>
            </a:r>
          </a:p>
          <a:p>
            <a:pPr marL="457200" marR="0" lvl="0" indent="-397954" algn="l" defTabSz="914400" rtl="0" eaLnBrk="1" fontAlgn="auto" latinLnBrk="0" hangingPunct="1">
              <a:lnSpc>
                <a:spcPct val="90000"/>
              </a:lnSpc>
              <a:spcBef>
                <a:spcPts val="953"/>
              </a:spcBef>
              <a:spcAft>
                <a:spcPts val="0"/>
              </a:spcAft>
              <a:buClr>
                <a:srgbClr val="000000"/>
              </a:buClr>
              <a:buSzPts val="2667"/>
              <a:buFont typeface="Arial"/>
              <a:buChar char="•"/>
              <a:tabLst/>
              <a:defRPr/>
            </a:pPr>
            <a:r>
              <a:rPr kumimoji="0" lang="it-IT" sz="2667" b="0" i="0" u="none" strike="noStrike" kern="0" cap="none" spc="0" normalizeH="0" baseline="0" noProof="0" dirty="0">
                <a:ln>
                  <a:noFill/>
                </a:ln>
                <a:solidFill>
                  <a:srgbClr val="000000"/>
                </a:solidFill>
                <a:effectLst/>
                <a:uLnTx/>
                <a:uFillTx/>
                <a:latin typeface="Calibri"/>
                <a:cs typeface="Calibri"/>
                <a:sym typeface="Calibri"/>
              </a:rPr>
              <a:t>Il video, anche se non permane come una figura o una foto, </a:t>
            </a:r>
            <a:r>
              <a:rPr kumimoji="0" lang="it-IT" sz="2667" b="1" i="0" u="none" strike="noStrike" kern="0" cap="none" spc="0" normalizeH="0" baseline="0" noProof="0" dirty="0">
                <a:ln>
                  <a:noFill/>
                </a:ln>
                <a:solidFill>
                  <a:srgbClr val="000000"/>
                </a:solidFill>
                <a:effectLst/>
                <a:uLnTx/>
                <a:uFillTx/>
                <a:latin typeface="Calibri"/>
                <a:cs typeface="Calibri"/>
                <a:sym typeface="Calibri"/>
              </a:rPr>
              <a:t>può  comunque essere rivisto più volte</a:t>
            </a:r>
            <a:r>
              <a:rPr lang="it-IT" sz="2667" kern="0" dirty="0">
                <a:solidFill>
                  <a:srgbClr val="000000"/>
                </a:solidFill>
                <a:latin typeface="Calibri"/>
                <a:cs typeface="Calibri"/>
                <a:sym typeface="Calibri"/>
              </a:rPr>
              <a:t>.</a:t>
            </a:r>
            <a:endParaRPr kumimoji="0" lang="it-IT" sz="2667" b="0" i="0" u="none" strike="noStrike" kern="0" cap="none" spc="0" normalizeH="0" baseline="0" noProof="0" dirty="0">
              <a:ln>
                <a:noFill/>
              </a:ln>
              <a:solidFill>
                <a:srgbClr val="000000"/>
              </a:solidFill>
              <a:effectLst/>
              <a:uLnTx/>
              <a:uFillTx/>
              <a:latin typeface="Calibri"/>
              <a:cs typeface="Calibri"/>
              <a:sym typeface="Calibri"/>
            </a:endParaRPr>
          </a:p>
        </p:txBody>
      </p:sp>
    </p:spTree>
    <p:extLst>
      <p:ext uri="{BB962C8B-B14F-4D97-AF65-F5344CB8AC3E}">
        <p14:creationId xmlns:p14="http://schemas.microsoft.com/office/powerpoint/2010/main" val="618977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60C85DF-355C-AAB5-00E9-ED0B74D3E6C1}"/>
              </a:ext>
            </a:extLst>
          </p:cNvPr>
          <p:cNvSpPr>
            <a:spLocks noGrp="1"/>
          </p:cNvSpPr>
          <p:nvPr>
            <p:ph type="title"/>
          </p:nvPr>
        </p:nvSpPr>
        <p:spPr/>
        <p:txBody>
          <a:bodyPr/>
          <a:lstStyle/>
          <a:p>
            <a:r>
              <a:rPr lang="it-IT" dirty="0"/>
              <a:t>IL VIDEO MODELING: COME SI PROCEDE</a:t>
            </a:r>
          </a:p>
        </p:txBody>
      </p:sp>
      <p:sp>
        <p:nvSpPr>
          <p:cNvPr id="4" name="CasellaDiTesto 3">
            <a:extLst>
              <a:ext uri="{FF2B5EF4-FFF2-40B4-BE49-F238E27FC236}">
                <a16:creationId xmlns:a16="http://schemas.microsoft.com/office/drawing/2014/main" id="{B1819183-DBD5-44AC-A08D-AA11E8E6D877}"/>
              </a:ext>
            </a:extLst>
          </p:cNvPr>
          <p:cNvSpPr txBox="1"/>
          <p:nvPr/>
        </p:nvSpPr>
        <p:spPr>
          <a:xfrm>
            <a:off x="561975" y="1582341"/>
            <a:ext cx="10677525" cy="4401205"/>
          </a:xfrm>
          <a:prstGeom prst="rect">
            <a:avLst/>
          </a:prstGeom>
          <a:noFill/>
        </p:spPr>
        <p:txBody>
          <a:bodyPr wrap="square">
            <a:spAutoFit/>
          </a:bodyPr>
          <a:lstStyle/>
          <a:p>
            <a:r>
              <a:rPr lang="it-IT" sz="2800" dirty="0"/>
              <a:t>1. Osservazione del Modello:</a:t>
            </a:r>
          </a:p>
          <a:p>
            <a:r>
              <a:rPr lang="it-IT" sz="2800" dirty="0"/>
              <a:t>Il bambino guarda un video di breve durata in cui un modello (adulto, coetaneo, o anche il bambino stesso in alcuni casi) esegue il comportamento o l'abilità da apprendere in modo corretto e graduale. </a:t>
            </a:r>
          </a:p>
          <a:p>
            <a:r>
              <a:rPr lang="it-IT" sz="2800" dirty="0"/>
              <a:t>2. Imitazione:</a:t>
            </a:r>
          </a:p>
          <a:p>
            <a:r>
              <a:rPr lang="it-IT" sz="2800" dirty="0"/>
              <a:t>Dopo la visione del video, il bambino è </a:t>
            </a:r>
            <a:r>
              <a:rPr lang="it-IT" sz="2800" dirty="0" err="1"/>
              <a:t>invitatO</a:t>
            </a:r>
            <a:r>
              <a:rPr lang="it-IT" sz="2800" dirty="0"/>
              <a:t> a ripetere l'azione vista. </a:t>
            </a:r>
          </a:p>
          <a:p>
            <a:r>
              <a:rPr lang="it-IT" sz="2800" dirty="0"/>
              <a:t>3. Rinforzo:</a:t>
            </a:r>
          </a:p>
          <a:p>
            <a:r>
              <a:rPr lang="it-IT" sz="2800" dirty="0"/>
              <a:t>Il comportamento eseguito correttamente può essere seguito da rinforzi, come un rinforzo verbale ("Bravo!"), per aumentare la probabilità che il comportamento venga ripetuto</a:t>
            </a:r>
          </a:p>
        </p:txBody>
      </p:sp>
    </p:spTree>
    <p:extLst>
      <p:ext uri="{BB962C8B-B14F-4D97-AF65-F5344CB8AC3E}">
        <p14:creationId xmlns:p14="http://schemas.microsoft.com/office/powerpoint/2010/main" val="183987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BA18BE9-CEFE-03FF-881D-7D15251A19DA}"/>
              </a:ext>
            </a:extLst>
          </p:cNvPr>
          <p:cNvSpPr>
            <a:spLocks noGrp="1"/>
          </p:cNvSpPr>
          <p:nvPr>
            <p:ph type="title"/>
          </p:nvPr>
        </p:nvSpPr>
        <p:spPr>
          <a:xfrm>
            <a:off x="549070" y="286603"/>
            <a:ext cx="11280980" cy="1450757"/>
          </a:xfrm>
        </p:spPr>
        <p:txBody>
          <a:bodyPr/>
          <a:lstStyle/>
          <a:p>
            <a:r>
              <a:rPr lang="it-IT" dirty="0"/>
              <a:t>TOKEN ECONOMY (contratto di rinforzamento simbolico)</a:t>
            </a:r>
          </a:p>
        </p:txBody>
      </p:sp>
      <p:sp>
        <p:nvSpPr>
          <p:cNvPr id="3" name="CasellaDiTesto 2">
            <a:extLst>
              <a:ext uri="{FF2B5EF4-FFF2-40B4-BE49-F238E27FC236}">
                <a16:creationId xmlns:a16="http://schemas.microsoft.com/office/drawing/2014/main" id="{84958FBC-4E1D-8666-7147-C03101E9B0EB}"/>
              </a:ext>
            </a:extLst>
          </p:cNvPr>
          <p:cNvSpPr txBox="1"/>
          <p:nvPr/>
        </p:nvSpPr>
        <p:spPr>
          <a:xfrm>
            <a:off x="768145" y="1737360"/>
            <a:ext cx="9099755" cy="4708981"/>
          </a:xfrm>
          <a:prstGeom prst="rect">
            <a:avLst/>
          </a:prstGeom>
          <a:noFill/>
        </p:spPr>
        <p:txBody>
          <a:bodyPr wrap="square">
            <a:spAutoFit/>
          </a:bodyPr>
          <a:lstStyle/>
          <a:p>
            <a:r>
              <a:rPr lang="it-IT" sz="2400" dirty="0"/>
              <a:t>La Token Economy (tradotta in italiano come economia simbolica, economia a  gettoni o anche sistema di rinforzo a gettoni) è </a:t>
            </a:r>
            <a:r>
              <a:rPr lang="it-IT" sz="2400" i="1" dirty="0"/>
              <a:t>una tecnica psicologica sviluppata sulla base della </a:t>
            </a:r>
            <a:r>
              <a:rPr lang="it-IT" sz="2800" i="1" dirty="0"/>
              <a:t>psicologia comportamentale, utilizzata per incentivare un  determinato comportamento ricorrendo ad un sistema a premi (es. gettoni, stelline).</a:t>
            </a:r>
          </a:p>
          <a:p>
            <a:r>
              <a:rPr lang="it-IT" sz="2800" dirty="0"/>
              <a:t>La </a:t>
            </a:r>
            <a:r>
              <a:rPr lang="it-IT" sz="2800" b="1" dirty="0"/>
              <a:t>Token Economy si basa sul rinforzo positivo</a:t>
            </a:r>
            <a:r>
              <a:rPr lang="it-IT" sz="2800" dirty="0"/>
              <a:t>, ovvero al raggiungimento di un  certo numero di obiettivi, si ottiene un premio. </a:t>
            </a:r>
          </a:p>
          <a:p>
            <a:r>
              <a:rPr lang="it-IT" sz="2800" b="1" dirty="0"/>
              <a:t>I token possono avere qualsiasi forma, gettoni e stelline in genere sono i più utilizzat</a:t>
            </a:r>
            <a:r>
              <a:rPr lang="it-IT" sz="2800" dirty="0"/>
              <a:t>i, ma la forma che avrà il premio è  lasciata alla fantasia di ciascuno. </a:t>
            </a:r>
          </a:p>
        </p:txBody>
      </p:sp>
    </p:spTree>
    <p:extLst>
      <p:ext uri="{BB962C8B-B14F-4D97-AF65-F5344CB8AC3E}">
        <p14:creationId xmlns:p14="http://schemas.microsoft.com/office/powerpoint/2010/main" val="37779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BA18BE9-CEFE-03FF-881D-7D15251A19DA}"/>
              </a:ext>
            </a:extLst>
          </p:cNvPr>
          <p:cNvSpPr>
            <a:spLocks noGrp="1"/>
          </p:cNvSpPr>
          <p:nvPr>
            <p:ph type="title"/>
          </p:nvPr>
        </p:nvSpPr>
        <p:spPr>
          <a:xfrm>
            <a:off x="549070" y="286603"/>
            <a:ext cx="11280980" cy="1450757"/>
          </a:xfrm>
        </p:spPr>
        <p:txBody>
          <a:bodyPr/>
          <a:lstStyle/>
          <a:p>
            <a:r>
              <a:rPr lang="it-IT" dirty="0"/>
              <a:t>TOKEN ECONOMY (contratto di rinforzamento simbolico)</a:t>
            </a:r>
          </a:p>
        </p:txBody>
      </p:sp>
      <p:sp>
        <p:nvSpPr>
          <p:cNvPr id="3" name="CasellaDiTesto 2">
            <a:extLst>
              <a:ext uri="{FF2B5EF4-FFF2-40B4-BE49-F238E27FC236}">
                <a16:creationId xmlns:a16="http://schemas.microsoft.com/office/drawing/2014/main" id="{84958FBC-4E1D-8666-7147-C03101E9B0EB}"/>
              </a:ext>
            </a:extLst>
          </p:cNvPr>
          <p:cNvSpPr txBox="1"/>
          <p:nvPr/>
        </p:nvSpPr>
        <p:spPr>
          <a:xfrm>
            <a:off x="549070" y="2308860"/>
            <a:ext cx="5442155" cy="4154984"/>
          </a:xfrm>
          <a:prstGeom prst="rect">
            <a:avLst/>
          </a:prstGeom>
          <a:noFill/>
        </p:spPr>
        <p:txBody>
          <a:bodyPr wrap="square">
            <a:spAutoFit/>
          </a:bodyPr>
          <a:lstStyle/>
          <a:p>
            <a:r>
              <a:rPr lang="it-IT" sz="2400" dirty="0"/>
              <a:t>I token si possono solo guadagnare.</a:t>
            </a:r>
          </a:p>
          <a:p>
            <a:r>
              <a:rPr lang="it-IT" sz="2400" dirty="0"/>
              <a:t>La Token Economy si basa su </a:t>
            </a:r>
            <a:r>
              <a:rPr lang="it-IT" sz="2400" b="1" dirty="0"/>
              <a:t>un contratto educativo  </a:t>
            </a:r>
            <a:r>
              <a:rPr lang="it-IT" sz="2400" dirty="0"/>
              <a:t>tra insegnante e uno o più studenti e prevede  l’accesso </a:t>
            </a:r>
            <a:r>
              <a:rPr lang="it-IT" sz="2400" b="1" dirty="0"/>
              <a:t>ai “premi-</a:t>
            </a:r>
            <a:r>
              <a:rPr lang="it-IT" sz="2400" b="1" dirty="0" err="1"/>
              <a:t>rinforzatori</a:t>
            </a:r>
            <a:r>
              <a:rPr lang="it-IT" sz="2400" b="1" dirty="0"/>
              <a:t> </a:t>
            </a:r>
            <a:r>
              <a:rPr lang="it-IT" sz="2400" dirty="0"/>
              <a:t>”, che avverrà previo pagamento di un certo numero di stelline o altri oggetti simbolici. </a:t>
            </a:r>
          </a:p>
          <a:p>
            <a:r>
              <a:rPr lang="it-IT" sz="2400" dirty="0"/>
              <a:t>I rinforzi si ottengono emettendo determinati comportamenti stabiliti nel contratto fatto all’inizio insieme allo o agli studenti.</a:t>
            </a:r>
          </a:p>
        </p:txBody>
      </p:sp>
      <p:pic>
        <p:nvPicPr>
          <p:cNvPr id="6" name="Immagine 5">
            <a:extLst>
              <a:ext uri="{FF2B5EF4-FFF2-40B4-BE49-F238E27FC236}">
                <a16:creationId xmlns:a16="http://schemas.microsoft.com/office/drawing/2014/main" id="{12220177-2F29-9DC2-5D0E-E7596A0AC3FF}"/>
              </a:ext>
            </a:extLst>
          </p:cNvPr>
          <p:cNvPicPr>
            <a:picLocks noChangeAspect="1"/>
          </p:cNvPicPr>
          <p:nvPr/>
        </p:nvPicPr>
        <p:blipFill>
          <a:blip r:embed="rId2"/>
          <a:stretch>
            <a:fillRect/>
          </a:stretch>
        </p:blipFill>
        <p:spPr>
          <a:xfrm>
            <a:off x="6642856" y="2085975"/>
            <a:ext cx="4649031" cy="3290887"/>
          </a:xfrm>
          <a:prstGeom prst="rect">
            <a:avLst/>
          </a:prstGeom>
        </p:spPr>
      </p:pic>
    </p:spTree>
    <p:extLst>
      <p:ext uri="{BB962C8B-B14F-4D97-AF65-F5344CB8AC3E}">
        <p14:creationId xmlns:p14="http://schemas.microsoft.com/office/powerpoint/2010/main" val="1130344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5D702375-3573-79CE-E2E4-A92EA00BFBAA}"/>
              </a:ext>
            </a:extLst>
          </p:cNvPr>
          <p:cNvSpPr>
            <a:spLocks noGrp="1"/>
          </p:cNvSpPr>
          <p:nvPr>
            <p:ph type="title"/>
          </p:nvPr>
        </p:nvSpPr>
        <p:spPr/>
        <p:txBody>
          <a:bodyPr/>
          <a:lstStyle/>
          <a:p>
            <a:r>
              <a:rPr lang="it-IT" dirty="0"/>
              <a:t>Il vantaggio di questi </a:t>
            </a:r>
            <a:r>
              <a:rPr lang="it-IT" dirty="0" err="1"/>
              <a:t>token’s</a:t>
            </a:r>
            <a:r>
              <a:rPr lang="it-IT" dirty="0"/>
              <a:t> </a:t>
            </a:r>
          </a:p>
        </p:txBody>
      </p:sp>
      <p:sp>
        <p:nvSpPr>
          <p:cNvPr id="5" name="Segnaposto testo 4">
            <a:extLst>
              <a:ext uri="{FF2B5EF4-FFF2-40B4-BE49-F238E27FC236}">
                <a16:creationId xmlns:a16="http://schemas.microsoft.com/office/drawing/2014/main" id="{E134FBBD-D471-0D04-3775-37304B00AC46}"/>
              </a:ext>
            </a:extLst>
          </p:cNvPr>
          <p:cNvSpPr>
            <a:spLocks noGrp="1"/>
          </p:cNvSpPr>
          <p:nvPr>
            <p:ph idx="1"/>
          </p:nvPr>
        </p:nvSpPr>
        <p:spPr>
          <a:xfrm>
            <a:off x="1097280" y="1845734"/>
            <a:ext cx="10058400" cy="4536016"/>
          </a:xfrm>
        </p:spPr>
        <p:txBody>
          <a:bodyPr>
            <a:normAutofit lnSpcReduction="10000"/>
          </a:bodyPr>
          <a:lstStyle/>
          <a:p>
            <a:r>
              <a:rPr lang="it-IT" dirty="0"/>
              <a:t>Il vantaggio di questi </a:t>
            </a:r>
            <a:r>
              <a:rPr lang="it-IT" dirty="0" err="1"/>
              <a:t>token’s</a:t>
            </a:r>
            <a:r>
              <a:rPr lang="it-IT" dirty="0"/>
              <a:t> è che possono essere  consegnati in modo contingente al comportamento adeguato anche quando il  </a:t>
            </a:r>
            <a:r>
              <a:rPr lang="it-IT" dirty="0" err="1"/>
              <a:t>rinforzatore</a:t>
            </a:r>
            <a:r>
              <a:rPr lang="it-IT" dirty="0"/>
              <a:t> non è immediatamente disponibile ma che verrà riscosso in un secondo tempo. </a:t>
            </a:r>
          </a:p>
          <a:p>
            <a:r>
              <a:rPr lang="it-IT" dirty="0"/>
              <a:t>Gli obiettivi che si possono raggiungere, grazie alla sua corretta applicazione  sono, in generale:</a:t>
            </a:r>
          </a:p>
          <a:p>
            <a:r>
              <a:rPr lang="it-IT" dirty="0"/>
              <a:t>Decrementare la frequenza dei comportamenti negativi;</a:t>
            </a:r>
          </a:p>
          <a:p>
            <a:r>
              <a:rPr lang="it-IT" dirty="0"/>
              <a:t>Aumentare la frequenza dei comportamenti positivi;</a:t>
            </a:r>
          </a:p>
          <a:p>
            <a:r>
              <a:rPr lang="it-IT" dirty="0"/>
              <a:t>Favorire l’autoregolazione nel soggetto;</a:t>
            </a:r>
          </a:p>
          <a:p>
            <a:r>
              <a:rPr lang="it-IT" dirty="0"/>
              <a:t>Migliorare le relazioni tra il soggetto ed il gruppo dei pari (classe);</a:t>
            </a:r>
          </a:p>
          <a:p>
            <a:r>
              <a:rPr lang="it-IT" dirty="0"/>
              <a:t>Fornire un sistema, visibile e concordato del comportamento del soggetto,</a:t>
            </a:r>
          </a:p>
          <a:p>
            <a:r>
              <a:rPr lang="it-IT" dirty="0"/>
              <a:t>finalizzato al raggiungimento, reale di un premio;</a:t>
            </a:r>
          </a:p>
          <a:p>
            <a:r>
              <a:rPr lang="it-IT" dirty="0"/>
              <a:t>Ampliare l’apprendimento di una gamma di comportamenti positivi desiderabili</a:t>
            </a:r>
          </a:p>
          <a:p>
            <a:endParaRPr lang="it-IT" dirty="0"/>
          </a:p>
        </p:txBody>
      </p:sp>
    </p:spTree>
    <p:extLst>
      <p:ext uri="{BB962C8B-B14F-4D97-AF65-F5344CB8AC3E}">
        <p14:creationId xmlns:p14="http://schemas.microsoft.com/office/powerpoint/2010/main" val="21703019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9F8ACA-0884-5614-B714-BF1F6AC25E98}"/>
              </a:ext>
            </a:extLst>
          </p:cNvPr>
          <p:cNvSpPr>
            <a:spLocks noGrp="1"/>
          </p:cNvSpPr>
          <p:nvPr>
            <p:ph type="title"/>
          </p:nvPr>
        </p:nvSpPr>
        <p:spPr/>
        <p:txBody>
          <a:bodyPr/>
          <a:lstStyle/>
          <a:p>
            <a:r>
              <a:rPr lang="it-IT" dirty="0"/>
              <a:t>Comunicazione Aumentativa Alternativa: cos’è (CAA)e a chi è rivolta.</a:t>
            </a:r>
          </a:p>
        </p:txBody>
      </p:sp>
      <p:sp>
        <p:nvSpPr>
          <p:cNvPr id="4" name="CasellaDiTesto 3">
            <a:extLst>
              <a:ext uri="{FF2B5EF4-FFF2-40B4-BE49-F238E27FC236}">
                <a16:creationId xmlns:a16="http://schemas.microsoft.com/office/drawing/2014/main" id="{C81CAA69-1FD3-2C2A-FEDF-E3F835665D18}"/>
              </a:ext>
            </a:extLst>
          </p:cNvPr>
          <p:cNvSpPr txBox="1"/>
          <p:nvPr/>
        </p:nvSpPr>
        <p:spPr>
          <a:xfrm>
            <a:off x="936172" y="1838236"/>
            <a:ext cx="6934199" cy="3539430"/>
          </a:xfrm>
          <a:prstGeom prst="rect">
            <a:avLst/>
          </a:prstGeom>
          <a:noFill/>
        </p:spPr>
        <p:txBody>
          <a:bodyPr wrap="square">
            <a:spAutoFit/>
          </a:bodyPr>
          <a:lstStyle/>
          <a:p>
            <a:r>
              <a:rPr lang="it-IT" sz="3200" dirty="0"/>
              <a:t>La Comunicazione Aumentativa e Alternativa (CAA) è un insieme di strategie, tecniche e tecnologie</a:t>
            </a:r>
          </a:p>
          <a:p>
            <a:endParaRPr lang="it-IT" sz="3200" dirty="0"/>
          </a:p>
          <a:p>
            <a:r>
              <a:rPr lang="it-IT" sz="3200" dirty="0"/>
              <a:t>È rivolta a persone con difficoltà di comunicazione a esprimersi e a interagire con il mondo circostante</a:t>
            </a:r>
          </a:p>
        </p:txBody>
      </p:sp>
    </p:spTree>
    <p:extLst>
      <p:ext uri="{BB962C8B-B14F-4D97-AF65-F5344CB8AC3E}">
        <p14:creationId xmlns:p14="http://schemas.microsoft.com/office/powerpoint/2010/main" val="3351185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ED67F3A-F5C8-6072-55C1-F9BD0ED2D404}"/>
              </a:ext>
            </a:extLst>
          </p:cNvPr>
          <p:cNvSpPr>
            <a:spLocks noGrp="1"/>
          </p:cNvSpPr>
          <p:nvPr>
            <p:ph type="title"/>
          </p:nvPr>
        </p:nvSpPr>
        <p:spPr>
          <a:xfrm>
            <a:off x="1064457" y="155712"/>
            <a:ext cx="10515600" cy="1325563"/>
          </a:xfrm>
        </p:spPr>
        <p:txBody>
          <a:bodyPr>
            <a:normAutofit fontScale="90000"/>
          </a:bodyPr>
          <a:lstStyle/>
          <a:p>
            <a:pPr algn="ctr"/>
            <a:br>
              <a:rPr lang="it-IT" dirty="0"/>
            </a:br>
            <a:r>
              <a:rPr lang="it-IT" dirty="0"/>
              <a:t>La Comunicazione Aumentativa Alternativa è composta </a:t>
            </a:r>
          </a:p>
        </p:txBody>
      </p:sp>
      <p:sp>
        <p:nvSpPr>
          <p:cNvPr id="3" name="CasellaDiTesto 2">
            <a:extLst>
              <a:ext uri="{FF2B5EF4-FFF2-40B4-BE49-F238E27FC236}">
                <a16:creationId xmlns:a16="http://schemas.microsoft.com/office/drawing/2014/main" id="{AF81E35D-EE8D-A936-4BC7-81FFF879B614}"/>
              </a:ext>
            </a:extLst>
          </p:cNvPr>
          <p:cNvSpPr txBox="1"/>
          <p:nvPr/>
        </p:nvSpPr>
        <p:spPr>
          <a:xfrm>
            <a:off x="223569" y="2005150"/>
            <a:ext cx="6814574" cy="3040512"/>
          </a:xfrm>
          <a:prstGeom prst="rect">
            <a:avLst/>
          </a:prstGeom>
          <a:noFill/>
        </p:spPr>
        <p:txBody>
          <a:bodyPr wrap="square">
            <a:spAutoFit/>
          </a:bodyPr>
          <a:lstStyle/>
          <a:p>
            <a:pPr marL="457189" marR="0" lvl="0" indent="-380990" algn="l" defTabSz="914400" rtl="0" eaLnBrk="1" fontAlgn="auto" latinLnBrk="0" hangingPunct="1">
              <a:lnSpc>
                <a:spcPct val="115000"/>
              </a:lnSpc>
              <a:spcBef>
                <a:spcPts val="0"/>
              </a:spcBef>
              <a:spcAft>
                <a:spcPts val="0"/>
              </a:spcAft>
              <a:buClr>
                <a:srgbClr val="000000"/>
              </a:buClr>
              <a:buSzPts val="2400"/>
              <a:buFont typeface="Arial"/>
              <a:buChar char="⊹"/>
              <a:tabLst/>
              <a:defRPr/>
            </a:pPr>
            <a:endParaRPr kumimoji="0" lang="it-IT" sz="2400" b="0" i="0" u="none" strike="noStrike" kern="0" cap="none" spc="0" normalizeH="0" baseline="0" noProof="0" dirty="0">
              <a:ln>
                <a:noFill/>
              </a:ln>
              <a:solidFill>
                <a:srgbClr val="3D4C62"/>
              </a:solidFill>
              <a:effectLst/>
              <a:uLnTx/>
              <a:uFillTx/>
              <a:latin typeface="Calibri"/>
              <a:ea typeface="+mn-ea"/>
              <a:cs typeface="Calibri"/>
              <a:sym typeface="Calibri"/>
            </a:endParaRPr>
          </a:p>
          <a:p>
            <a:pPr marL="457189" marR="0" lvl="0" indent="-380990" algn="l" defTabSz="914400" rtl="0" eaLnBrk="1" fontAlgn="auto" latinLnBrk="0" hangingPunct="1">
              <a:lnSpc>
                <a:spcPct val="115000"/>
              </a:lnSpc>
              <a:spcBef>
                <a:spcPts val="0"/>
              </a:spcBef>
              <a:spcAft>
                <a:spcPts val="0"/>
              </a:spcAft>
              <a:buClr>
                <a:srgbClr val="000000"/>
              </a:buClr>
              <a:buSzPts val="2400"/>
              <a:buFont typeface="Arial"/>
              <a:buChar char="⊹"/>
              <a:tabLst/>
              <a:defRPr/>
            </a:pPr>
            <a:r>
              <a:rPr kumimoji="0" lang="it-IT" sz="2400" b="0" i="0" u="none" strike="noStrike" kern="0" cap="none" spc="0" normalizeH="0" baseline="0" noProof="0" dirty="0">
                <a:ln>
                  <a:noFill/>
                </a:ln>
                <a:solidFill>
                  <a:srgbClr val="3D4C62"/>
                </a:solidFill>
                <a:effectLst/>
                <a:uLnTx/>
                <a:uFillTx/>
                <a:latin typeface="Calibri"/>
                <a:ea typeface="+mn-ea"/>
                <a:cs typeface="Calibri"/>
                <a:sym typeface="Calibri"/>
              </a:rPr>
              <a:t>La Comunicazione Aumentativa Alternativa è </a:t>
            </a:r>
            <a:r>
              <a:rPr kumimoji="0" lang="it-IT" sz="2400" b="1" i="0" u="none" strike="noStrike" kern="0" cap="none" spc="0" normalizeH="0" baseline="0" noProof="0" dirty="0">
                <a:ln>
                  <a:noFill/>
                </a:ln>
                <a:solidFill>
                  <a:srgbClr val="3D4C62"/>
                </a:solidFill>
                <a:effectLst/>
                <a:uLnTx/>
                <a:uFillTx/>
                <a:latin typeface="Calibri"/>
                <a:ea typeface="+mn-ea"/>
                <a:cs typeface="Calibri"/>
                <a:sym typeface="Calibri"/>
              </a:rPr>
              <a:t>composta da un’ampia varietà di strumenti. </a:t>
            </a:r>
          </a:p>
          <a:p>
            <a:pPr marL="457189" marR="0" lvl="0" indent="-380990" algn="l" defTabSz="914400" rtl="0" eaLnBrk="1" fontAlgn="auto" latinLnBrk="0" hangingPunct="1">
              <a:lnSpc>
                <a:spcPct val="115000"/>
              </a:lnSpc>
              <a:spcBef>
                <a:spcPts val="0"/>
              </a:spcBef>
              <a:spcAft>
                <a:spcPts val="0"/>
              </a:spcAft>
              <a:buClr>
                <a:srgbClr val="000000"/>
              </a:buClr>
              <a:buSzPts val="2400"/>
              <a:buFont typeface="Arial"/>
              <a:buChar char="⊹"/>
              <a:tabLst/>
              <a:defRPr/>
            </a:pPr>
            <a:r>
              <a:rPr kumimoji="0" lang="it-IT" sz="2400" b="1" i="0" u="none" strike="noStrike" kern="0" cap="none" spc="0" normalizeH="0" baseline="0" noProof="0" dirty="0">
                <a:ln>
                  <a:noFill/>
                </a:ln>
                <a:solidFill>
                  <a:srgbClr val="3D4C62"/>
                </a:solidFill>
                <a:effectLst/>
                <a:uLnTx/>
                <a:uFillTx/>
                <a:latin typeface="Calibri"/>
                <a:ea typeface="+mn-ea"/>
                <a:cs typeface="Calibri"/>
                <a:sym typeface="Calibri"/>
              </a:rPr>
              <a:t>Utilizza simboli, ovvero immagini che rappresentano i concetti che si vogliono esprimere e che sono scritti, a loro volta, al di sopra del simbolo stesso. </a:t>
            </a:r>
          </a:p>
        </p:txBody>
      </p:sp>
      <p:pic>
        <p:nvPicPr>
          <p:cNvPr id="5" name="Immagine 4">
            <a:extLst>
              <a:ext uri="{FF2B5EF4-FFF2-40B4-BE49-F238E27FC236}">
                <a16:creationId xmlns:a16="http://schemas.microsoft.com/office/drawing/2014/main" id="{4992DD93-6EF9-ACD8-2C22-1DD0D19C5882}"/>
              </a:ext>
            </a:extLst>
          </p:cNvPr>
          <p:cNvPicPr>
            <a:picLocks noChangeAspect="1"/>
          </p:cNvPicPr>
          <p:nvPr/>
        </p:nvPicPr>
        <p:blipFill>
          <a:blip r:embed="rId2"/>
          <a:stretch>
            <a:fillRect/>
          </a:stretch>
        </p:blipFill>
        <p:spPr>
          <a:xfrm>
            <a:off x="7038143" y="2281786"/>
            <a:ext cx="4541914" cy="3462828"/>
          </a:xfrm>
          <a:prstGeom prst="rect">
            <a:avLst/>
          </a:prstGeom>
        </p:spPr>
      </p:pic>
    </p:spTree>
    <p:extLst>
      <p:ext uri="{BB962C8B-B14F-4D97-AF65-F5344CB8AC3E}">
        <p14:creationId xmlns:p14="http://schemas.microsoft.com/office/powerpoint/2010/main" val="1745211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4A6AF82-99BE-D9EF-E6EB-8791AD9020A2}"/>
              </a:ext>
            </a:extLst>
          </p:cNvPr>
          <p:cNvSpPr>
            <a:spLocks noGrp="1"/>
          </p:cNvSpPr>
          <p:nvPr>
            <p:ph type="title"/>
          </p:nvPr>
        </p:nvSpPr>
        <p:spPr/>
        <p:txBody>
          <a:bodyPr/>
          <a:lstStyle/>
          <a:p>
            <a:r>
              <a:rPr lang="it-IT" dirty="0"/>
              <a:t>LE PECS </a:t>
            </a:r>
          </a:p>
        </p:txBody>
      </p:sp>
      <p:sp>
        <p:nvSpPr>
          <p:cNvPr id="10" name="Segnaposto testo 9">
            <a:extLst>
              <a:ext uri="{FF2B5EF4-FFF2-40B4-BE49-F238E27FC236}">
                <a16:creationId xmlns:a16="http://schemas.microsoft.com/office/drawing/2014/main" id="{EFFF4D4D-9C82-2CAE-FB3F-35C9B695A1D5}"/>
              </a:ext>
            </a:extLst>
          </p:cNvPr>
          <p:cNvSpPr>
            <a:spLocks noGrp="1"/>
          </p:cNvSpPr>
          <p:nvPr>
            <p:ph sz="half" idx="1"/>
          </p:nvPr>
        </p:nvSpPr>
        <p:spPr/>
        <p:txBody>
          <a:bodyPr>
            <a:normAutofit/>
          </a:bodyPr>
          <a:lstStyle/>
          <a:p>
            <a:r>
              <a:rPr lang="it-IT" sz="2400" dirty="0"/>
              <a:t>Le PECS, acronimo di Picture Exchange </a:t>
            </a:r>
            <a:r>
              <a:rPr lang="it-IT" sz="2400" dirty="0" err="1"/>
              <a:t>Communication</a:t>
            </a:r>
            <a:r>
              <a:rPr lang="it-IT" sz="2400" dirty="0"/>
              <a:t> System (Sistema di Comunicazione mediante Scambio per Immagini), sono un metodo di comunicazione aumentativa alternativa. </a:t>
            </a:r>
          </a:p>
          <a:p>
            <a:r>
              <a:rPr lang="it-IT" sz="2400" dirty="0"/>
              <a:t>Servono ad aiutare le persone con difficoltà comunicative, come quelle con autismo, a esprimersi scambiando immagini di oggetti o concetti che desiderano.</a:t>
            </a:r>
          </a:p>
        </p:txBody>
      </p:sp>
      <p:sp>
        <p:nvSpPr>
          <p:cNvPr id="4" name="Segnaposto testo 3">
            <a:extLst>
              <a:ext uri="{FF2B5EF4-FFF2-40B4-BE49-F238E27FC236}">
                <a16:creationId xmlns:a16="http://schemas.microsoft.com/office/drawing/2014/main" id="{D59252F9-CFCD-D28C-392F-EE9DFB725EC7}"/>
              </a:ext>
            </a:extLst>
          </p:cNvPr>
          <p:cNvSpPr>
            <a:spLocks noGrp="1"/>
          </p:cNvSpPr>
          <p:nvPr>
            <p:ph sz="half" idx="2"/>
          </p:nvPr>
        </p:nvSpPr>
        <p:spPr/>
        <p:txBody>
          <a:bodyPr/>
          <a:lstStyle/>
          <a:p>
            <a:endParaRPr lang="it-IT" dirty="0"/>
          </a:p>
        </p:txBody>
      </p:sp>
      <p:pic>
        <p:nvPicPr>
          <p:cNvPr id="8" name="Immagine 7">
            <a:extLst>
              <a:ext uri="{FF2B5EF4-FFF2-40B4-BE49-F238E27FC236}">
                <a16:creationId xmlns:a16="http://schemas.microsoft.com/office/drawing/2014/main" id="{ED751B53-7B09-FF98-F0CC-3C5DE5D8AA19}"/>
              </a:ext>
            </a:extLst>
          </p:cNvPr>
          <p:cNvPicPr>
            <a:picLocks noChangeAspect="1"/>
          </p:cNvPicPr>
          <p:nvPr/>
        </p:nvPicPr>
        <p:blipFill>
          <a:blip r:embed="rId2"/>
          <a:stretch>
            <a:fillRect/>
          </a:stretch>
        </p:blipFill>
        <p:spPr>
          <a:xfrm>
            <a:off x="6648187" y="1552364"/>
            <a:ext cx="3458599" cy="4610100"/>
          </a:xfrm>
          <a:prstGeom prst="rect">
            <a:avLst/>
          </a:prstGeom>
        </p:spPr>
      </p:pic>
    </p:spTree>
    <p:extLst>
      <p:ext uri="{BB962C8B-B14F-4D97-AF65-F5344CB8AC3E}">
        <p14:creationId xmlns:p14="http://schemas.microsoft.com/office/powerpoint/2010/main" val="1080393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0E45D2FD-3E0E-1847-50DA-BBCD7CB77EFB}"/>
              </a:ext>
            </a:extLst>
          </p:cNvPr>
          <p:cNvSpPr>
            <a:spLocks noGrp="1"/>
          </p:cNvSpPr>
          <p:nvPr>
            <p:ph type="title"/>
          </p:nvPr>
        </p:nvSpPr>
        <p:spPr/>
        <p:txBody>
          <a:bodyPr/>
          <a:lstStyle/>
          <a:p>
            <a:r>
              <a:rPr lang="it-IT" dirty="0"/>
              <a:t>Principi, scopo, funzionamento</a:t>
            </a:r>
          </a:p>
        </p:txBody>
      </p:sp>
      <p:sp>
        <p:nvSpPr>
          <p:cNvPr id="6" name="Segnaposto contenuto 5">
            <a:extLst>
              <a:ext uri="{FF2B5EF4-FFF2-40B4-BE49-F238E27FC236}">
                <a16:creationId xmlns:a16="http://schemas.microsoft.com/office/drawing/2014/main" id="{9CB4AC43-3977-F023-8506-99873021FB85}"/>
              </a:ext>
            </a:extLst>
          </p:cNvPr>
          <p:cNvSpPr>
            <a:spLocks noGrp="1"/>
          </p:cNvSpPr>
          <p:nvPr>
            <p:ph idx="1"/>
          </p:nvPr>
        </p:nvSpPr>
        <p:spPr/>
        <p:txBody>
          <a:bodyPr>
            <a:normAutofit/>
          </a:bodyPr>
          <a:lstStyle/>
          <a:p>
            <a:r>
              <a:rPr lang="it-IT" sz="2800" b="1" dirty="0"/>
              <a:t>Principio di base: </a:t>
            </a:r>
            <a:r>
              <a:rPr lang="it-IT" sz="2800" dirty="0"/>
              <a:t>L'individuo apprende ad avvicinarsi a un'altra persona e a consegnare l'immagine di un oggetto desiderato per riceverlo in cambio.</a:t>
            </a:r>
          </a:p>
          <a:p>
            <a:r>
              <a:rPr lang="it-IT" sz="2800" b="1" dirty="0"/>
              <a:t>Scopo: </a:t>
            </a:r>
            <a:r>
              <a:rPr lang="it-IT" sz="2800" dirty="0"/>
              <a:t>Il sistema promuove la comunicazione spontanea e la capacità di fare richieste.</a:t>
            </a:r>
          </a:p>
          <a:p>
            <a:r>
              <a:rPr lang="it-IT" sz="2800" b="1" dirty="0"/>
              <a:t>Funzionamento: </a:t>
            </a:r>
            <a:r>
              <a:rPr lang="it-IT" sz="2800" dirty="0"/>
              <a:t>Si inizia con uno scambio di una singola immagine, per poi progredire fino alla creazione di frasi più complesse (es. "Voglio il biscotto") e all'uso di immagini per commentare e rispondere a domande.</a:t>
            </a:r>
          </a:p>
        </p:txBody>
      </p:sp>
    </p:spTree>
    <p:extLst>
      <p:ext uri="{BB962C8B-B14F-4D97-AF65-F5344CB8AC3E}">
        <p14:creationId xmlns:p14="http://schemas.microsoft.com/office/powerpoint/2010/main" val="3081549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AFE5E9E-C1C5-BD31-8E06-12B2F8E9D9FC}"/>
              </a:ext>
            </a:extLst>
          </p:cNvPr>
          <p:cNvSpPr>
            <a:spLocks noGrp="1"/>
          </p:cNvSpPr>
          <p:nvPr>
            <p:ph type="title"/>
          </p:nvPr>
        </p:nvSpPr>
        <p:spPr/>
        <p:txBody>
          <a:bodyPr/>
          <a:lstStyle/>
          <a:p>
            <a:r>
              <a:rPr kumimoji="0" lang="it-IT" sz="4400" b="1" i="1" u="sng" strike="noStrike" kern="0" cap="none" spc="0" normalizeH="0" baseline="0" noProof="0" dirty="0">
                <a:ln>
                  <a:noFill/>
                </a:ln>
                <a:solidFill>
                  <a:srgbClr val="002060"/>
                </a:solidFill>
                <a:effectLst/>
                <a:uLnTx/>
                <a:uFillTx/>
                <a:latin typeface="Calibri"/>
                <a:ea typeface="Calibri"/>
                <a:cs typeface="Calibri"/>
                <a:sym typeface="Calibri"/>
              </a:rPr>
              <a:t>CAA e PECS</a:t>
            </a:r>
            <a:br>
              <a:rPr kumimoji="0" lang="it-IT" sz="4400" b="0" i="0" u="none" strike="noStrike" kern="0" cap="none" spc="0" normalizeH="0" baseline="0" noProof="0" dirty="0">
                <a:ln>
                  <a:noFill/>
                </a:ln>
                <a:solidFill>
                  <a:srgbClr val="000000"/>
                </a:solidFill>
                <a:effectLst/>
                <a:uLnTx/>
                <a:uFillTx/>
                <a:latin typeface="Arial"/>
                <a:ea typeface="Arial"/>
                <a:cs typeface="Arial"/>
                <a:sym typeface="Arial"/>
              </a:rPr>
            </a:br>
            <a:endParaRPr lang="it-IT" dirty="0"/>
          </a:p>
        </p:txBody>
      </p:sp>
      <p:sp>
        <p:nvSpPr>
          <p:cNvPr id="10" name="Google Shape;585;g3645e77f148_0_242">
            <a:extLst>
              <a:ext uri="{FF2B5EF4-FFF2-40B4-BE49-F238E27FC236}">
                <a16:creationId xmlns:a16="http://schemas.microsoft.com/office/drawing/2014/main" id="{4E54919A-4CA8-3669-FD8B-04508DE844B8}"/>
              </a:ext>
            </a:extLst>
          </p:cNvPr>
          <p:cNvSpPr/>
          <p:nvPr/>
        </p:nvSpPr>
        <p:spPr>
          <a:xfrm>
            <a:off x="360550" y="1585975"/>
            <a:ext cx="11661300" cy="4725925"/>
          </a:xfrm>
          <a:prstGeom prst="rect">
            <a:avLst/>
          </a:prstGeom>
          <a:noFill/>
          <a:ln>
            <a:noFill/>
          </a:ln>
        </p:spPr>
        <p:txBody>
          <a:bodyPr spcFirstLastPara="1" wrap="square" lIns="90000" tIns="45000" rIns="90000" bIns="450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2200"/>
              <a:buFont typeface="Arial"/>
              <a:buNone/>
              <a:tabLst/>
              <a:defRPr/>
            </a:pPr>
            <a:r>
              <a:rPr kumimoji="0" lang="it-IT" sz="2200" b="1" i="0" u="none" strike="noStrike" kern="0" cap="none" spc="0" normalizeH="0" baseline="0" noProof="0" dirty="0">
                <a:ln>
                  <a:noFill/>
                </a:ln>
                <a:solidFill>
                  <a:srgbClr val="000000"/>
                </a:solidFill>
                <a:effectLst/>
                <a:uLnTx/>
                <a:uFillTx/>
                <a:latin typeface="Arial"/>
                <a:ea typeface="Arial"/>
                <a:cs typeface="Arial"/>
                <a:sym typeface="Arial"/>
              </a:rPr>
              <a:t>Fasi: </a:t>
            </a:r>
            <a:endParaRPr kumimoji="0" sz="2200" b="1"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200"/>
              <a:buFont typeface="Arial"/>
              <a:buNone/>
              <a:tabLst/>
              <a:defRPr/>
            </a:pPr>
            <a:r>
              <a:rPr kumimoji="0" lang="it-IT" sz="2200" b="1" i="0" u="none" strike="noStrike" kern="0" cap="none" spc="0" normalizeH="0" baseline="0" noProof="0" dirty="0">
                <a:ln>
                  <a:noFill/>
                </a:ln>
                <a:solidFill>
                  <a:srgbClr val="000000"/>
                </a:solidFill>
                <a:effectLst/>
                <a:uLnTx/>
                <a:uFillTx/>
                <a:latin typeface="Arial"/>
                <a:ea typeface="Arial"/>
                <a:cs typeface="Arial"/>
                <a:sym typeface="Arial"/>
              </a:rPr>
              <a:t>I - Scambio fisico guidato</a:t>
            </a:r>
            <a:r>
              <a:rPr kumimoji="0" lang="it-IT" sz="2200" b="0" i="0" u="none" strike="noStrike" kern="0" cap="none" spc="0" normalizeH="0" baseline="0" noProof="0" dirty="0">
                <a:ln>
                  <a:noFill/>
                </a:ln>
                <a:solidFill>
                  <a:srgbClr val="000000"/>
                </a:solidFill>
                <a:effectLst/>
                <a:uLnTx/>
                <a:uFillTx/>
                <a:latin typeface="Arial"/>
                <a:ea typeface="Arial"/>
                <a:cs typeface="Arial"/>
                <a:sym typeface="Arial"/>
              </a:rPr>
              <a:t>. L’obiettivo di questa fase è lo scambio dell’immagine con l’oggetto. </a:t>
            </a:r>
            <a:endParaRPr kumimoji="0" sz="22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200"/>
              <a:buFont typeface="Arial"/>
              <a:buNone/>
              <a:tabLst/>
              <a:defRPr/>
            </a:pPr>
            <a:r>
              <a:rPr kumimoji="0" lang="it-IT" sz="2200" b="1" i="0" u="none" strike="noStrike" kern="0" cap="none" spc="0" normalizeH="0" baseline="0" noProof="0" dirty="0">
                <a:ln>
                  <a:noFill/>
                </a:ln>
                <a:solidFill>
                  <a:srgbClr val="000000"/>
                </a:solidFill>
                <a:effectLst/>
                <a:uLnTx/>
                <a:uFillTx/>
                <a:latin typeface="Arial"/>
                <a:ea typeface="Arial"/>
                <a:cs typeface="Arial"/>
                <a:sym typeface="Arial"/>
              </a:rPr>
              <a:t>II – Incremento della spontaneità</a:t>
            </a:r>
            <a:r>
              <a:rPr kumimoji="0" lang="it-IT" sz="2200" b="0" i="0" u="none" strike="noStrike" kern="0" cap="none" spc="0" normalizeH="0" baseline="0" noProof="0" dirty="0">
                <a:ln>
                  <a:noFill/>
                </a:ln>
                <a:solidFill>
                  <a:srgbClr val="000000"/>
                </a:solidFill>
                <a:effectLst/>
                <a:uLnTx/>
                <a:uFillTx/>
                <a:latin typeface="Arial"/>
                <a:ea typeface="Arial"/>
                <a:cs typeface="Arial"/>
                <a:sym typeface="Arial"/>
              </a:rPr>
              <a:t>. L’obiettivo di questa fase è far acquisire al bambino la capacità dirigersi verso il libro per la comunicazione, staccare la carta-simbolo, andare dall’interlocutore e lasciare la carta-simbolo nella sua mano. </a:t>
            </a:r>
            <a:endParaRPr kumimoji="0" sz="22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200"/>
              <a:buFont typeface="Arial"/>
              <a:buNone/>
              <a:tabLst/>
              <a:defRPr/>
            </a:pPr>
            <a:r>
              <a:rPr kumimoji="0" lang="it-IT" sz="2200" b="1" i="0" u="none" strike="noStrike" kern="0" cap="none" spc="0" normalizeH="0" baseline="0" noProof="0" dirty="0">
                <a:ln>
                  <a:noFill/>
                </a:ln>
                <a:solidFill>
                  <a:srgbClr val="000000"/>
                </a:solidFill>
                <a:effectLst/>
                <a:uLnTx/>
                <a:uFillTx/>
                <a:latin typeface="Arial"/>
                <a:ea typeface="Arial"/>
                <a:cs typeface="Arial"/>
                <a:sym typeface="Arial"/>
              </a:rPr>
              <a:t>III - Discriminazione del simbolo</a:t>
            </a:r>
            <a:r>
              <a:rPr kumimoji="0" lang="it-IT" sz="2200" b="0" i="0" u="none" strike="noStrike" kern="0" cap="none" spc="0" normalizeH="0" baseline="0" noProof="0" dirty="0">
                <a:ln>
                  <a:noFill/>
                </a:ln>
                <a:solidFill>
                  <a:srgbClr val="000000"/>
                </a:solidFill>
                <a:effectLst/>
                <a:uLnTx/>
                <a:uFillTx/>
                <a:latin typeface="Arial"/>
                <a:ea typeface="Arial"/>
                <a:cs typeface="Arial"/>
                <a:sym typeface="Arial"/>
              </a:rPr>
              <a:t>. L’obiettivo di questa fase è far apprendere al bambino a discriminare fra stimoli visivi ed esprimere una scelta. </a:t>
            </a:r>
            <a:endParaRPr kumimoji="0" sz="22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200"/>
              <a:buFont typeface="Arial"/>
              <a:buNone/>
              <a:tabLst/>
              <a:defRPr/>
            </a:pPr>
            <a:r>
              <a:rPr kumimoji="0" lang="it-IT" sz="2200" b="1" i="0" u="none" strike="noStrike" kern="0" cap="none" spc="0" normalizeH="0" baseline="0" noProof="0" dirty="0">
                <a:ln>
                  <a:noFill/>
                </a:ln>
                <a:solidFill>
                  <a:srgbClr val="000000"/>
                </a:solidFill>
                <a:effectLst/>
                <a:uLnTx/>
                <a:uFillTx/>
                <a:latin typeface="Arial"/>
                <a:ea typeface="Arial"/>
                <a:cs typeface="Arial"/>
                <a:sym typeface="Arial"/>
              </a:rPr>
              <a:t>IV - Costruzione della frase</a:t>
            </a:r>
            <a:r>
              <a:rPr kumimoji="0" lang="it-IT" sz="2200" b="0" i="0" u="none" strike="noStrike" kern="0" cap="none" spc="0" normalizeH="0" baseline="0" noProof="0" dirty="0">
                <a:ln>
                  <a:noFill/>
                </a:ln>
                <a:solidFill>
                  <a:srgbClr val="000000"/>
                </a:solidFill>
                <a:effectLst/>
                <a:uLnTx/>
                <a:uFillTx/>
                <a:latin typeface="Arial"/>
                <a:ea typeface="Arial"/>
                <a:cs typeface="Arial"/>
                <a:sym typeface="Arial"/>
              </a:rPr>
              <a:t>. L’obiettivo di questa fase è insegnare al bambino a costruire semplici frasi con le carte simbolo, composte da "Voglio" + l’oggetto di interesse. </a:t>
            </a:r>
            <a:endParaRPr kumimoji="0" sz="22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200"/>
              <a:buFont typeface="Arial"/>
              <a:buNone/>
              <a:tabLst/>
              <a:defRPr/>
            </a:pPr>
            <a:r>
              <a:rPr kumimoji="0" lang="it-IT" sz="2200" b="1" i="0" u="none" strike="noStrike" kern="0" cap="none" spc="0" normalizeH="0" baseline="0" noProof="0" dirty="0">
                <a:ln>
                  <a:noFill/>
                </a:ln>
                <a:solidFill>
                  <a:srgbClr val="000000"/>
                </a:solidFill>
                <a:effectLst/>
                <a:uLnTx/>
                <a:uFillTx/>
                <a:latin typeface="Arial"/>
                <a:ea typeface="Arial"/>
                <a:cs typeface="Arial"/>
                <a:sym typeface="Arial"/>
              </a:rPr>
              <a:t>V – Risposta</a:t>
            </a:r>
            <a:r>
              <a:rPr kumimoji="0" lang="it-IT" sz="2200" b="0" i="0" u="none" strike="noStrike" kern="0" cap="none" spc="0" normalizeH="0" baseline="0" noProof="0" dirty="0">
                <a:ln>
                  <a:noFill/>
                </a:ln>
                <a:solidFill>
                  <a:srgbClr val="000000"/>
                </a:solidFill>
                <a:effectLst/>
                <a:uLnTx/>
                <a:uFillTx/>
                <a:latin typeface="Arial"/>
                <a:ea typeface="Arial"/>
                <a:cs typeface="Arial"/>
                <a:sym typeface="Arial"/>
              </a:rPr>
              <a:t>. L’obiettivo di questa fase è far sì che il bambino impari a rispondere alla domanda "Che cosa vuoi?" </a:t>
            </a:r>
            <a:endParaRPr kumimoji="0" sz="22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200"/>
              <a:buFont typeface="Arial"/>
              <a:buNone/>
              <a:tabLst/>
              <a:defRPr/>
            </a:pPr>
            <a:r>
              <a:rPr kumimoji="0" lang="it-IT" sz="2200" b="1" i="0" u="none" strike="noStrike" kern="0" cap="none" spc="0" normalizeH="0" baseline="0" noProof="0" dirty="0">
                <a:ln>
                  <a:noFill/>
                </a:ln>
                <a:solidFill>
                  <a:srgbClr val="000000"/>
                </a:solidFill>
                <a:effectLst/>
                <a:uLnTx/>
                <a:uFillTx/>
                <a:latin typeface="Arial"/>
                <a:ea typeface="Arial"/>
                <a:cs typeface="Arial"/>
                <a:sym typeface="Arial"/>
              </a:rPr>
              <a:t>VI - Fare un commento</a:t>
            </a:r>
            <a:r>
              <a:rPr kumimoji="0" lang="it-IT" sz="2200" b="0" i="0" u="none" strike="noStrike" kern="0" cap="none" spc="0" normalizeH="0" baseline="0" noProof="0" dirty="0">
                <a:ln>
                  <a:noFill/>
                </a:ln>
                <a:solidFill>
                  <a:srgbClr val="000000"/>
                </a:solidFill>
                <a:effectLst/>
                <a:uLnTx/>
                <a:uFillTx/>
                <a:latin typeface="Arial"/>
                <a:ea typeface="Arial"/>
                <a:cs typeface="Arial"/>
                <a:sym typeface="Arial"/>
              </a:rPr>
              <a:t>. L’obiettivo di questa fase è insegnare a commentare in risposta alla sollecitazione di un’altra persona ed in maniera spontanea.</a:t>
            </a:r>
            <a:endParaRPr kumimoji="0" sz="2200" b="0" i="0" u="none" strike="noStrike" kern="0" cap="none" spc="0" normalizeH="0" baseline="0" noProof="0" dirty="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807348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69BB2F99-5D1D-A6CF-28AF-EB407BFB24F4}"/>
              </a:ext>
            </a:extLst>
          </p:cNvPr>
          <p:cNvSpPr>
            <a:spLocks noGrp="1"/>
          </p:cNvSpPr>
          <p:nvPr>
            <p:ph type="title"/>
          </p:nvPr>
        </p:nvSpPr>
        <p:spPr>
          <a:xfrm>
            <a:off x="1036320" y="209550"/>
            <a:ext cx="10058400" cy="1003935"/>
          </a:xfrm>
        </p:spPr>
        <p:txBody>
          <a:bodyPr/>
          <a:lstStyle/>
          <a:p>
            <a:pPr algn="ctr"/>
            <a:r>
              <a:rPr lang="it-IT" dirty="0"/>
              <a:t>La CAA: due categorie</a:t>
            </a:r>
          </a:p>
        </p:txBody>
      </p:sp>
      <p:sp>
        <p:nvSpPr>
          <p:cNvPr id="6" name="Google Shape;601;g3645e77f148_0_261">
            <a:extLst>
              <a:ext uri="{FF2B5EF4-FFF2-40B4-BE49-F238E27FC236}">
                <a16:creationId xmlns:a16="http://schemas.microsoft.com/office/drawing/2014/main" id="{8AEB967E-84D8-F806-7C70-2A7A152544FF}"/>
              </a:ext>
            </a:extLst>
          </p:cNvPr>
          <p:cNvSpPr/>
          <p:nvPr/>
        </p:nvSpPr>
        <p:spPr>
          <a:xfrm>
            <a:off x="475880" y="1737360"/>
            <a:ext cx="10618840" cy="3001500"/>
          </a:xfrm>
          <a:prstGeom prst="rect">
            <a:avLst/>
          </a:prstGeom>
          <a:noFill/>
          <a:ln>
            <a:noFill/>
          </a:ln>
        </p:spPr>
        <p:txBody>
          <a:bodyPr spcFirstLastPara="1" wrap="square" lIns="90000" tIns="45000" rIns="90000" bIns="45000" anchor="t" anchorCtr="0">
            <a:no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it-IT" sz="2500" b="0" i="0" u="none" strike="noStrike" kern="0" cap="none" spc="0" normalizeH="0" baseline="0" noProof="0" dirty="0">
                <a:ln>
                  <a:noFill/>
                </a:ln>
                <a:solidFill>
                  <a:srgbClr val="000000"/>
                </a:solidFill>
                <a:effectLst/>
                <a:uLnTx/>
                <a:uFillTx/>
                <a:latin typeface="Arial"/>
                <a:ea typeface="Arial"/>
                <a:cs typeface="Arial"/>
                <a:sym typeface="Arial"/>
              </a:rPr>
              <a:t>Quando si parla di Comunicazione Aumentativa Alternativa CAA in autismo e disabilità distinguiamo tra le seguenti categorie:</a:t>
            </a:r>
            <a:endParaRPr kumimoji="0" sz="2500" b="0" i="0" u="none" strike="noStrike" kern="0" cap="none" spc="0" normalizeH="0" baseline="0" noProof="0" dirty="0">
              <a:ln>
                <a:noFill/>
              </a:ln>
              <a:solidFill>
                <a:srgbClr val="000000"/>
              </a:solidFill>
              <a:effectLst/>
              <a:uLnTx/>
              <a:uFillTx/>
              <a:latin typeface="Arial"/>
              <a:ea typeface="Arial"/>
              <a:cs typeface="Arial"/>
              <a:sym typeface="Arial"/>
            </a:endParaRPr>
          </a:p>
          <a:p>
            <a:pPr marL="457200" marR="0" lvl="0" indent="-387350" algn="l" defTabSz="914400" rtl="0" eaLnBrk="1" fontAlgn="auto" latinLnBrk="0" hangingPunct="1">
              <a:lnSpc>
                <a:spcPct val="115000"/>
              </a:lnSpc>
              <a:spcBef>
                <a:spcPts val="1900"/>
              </a:spcBef>
              <a:spcAft>
                <a:spcPts val="0"/>
              </a:spcAft>
              <a:buClr>
                <a:srgbClr val="000000"/>
              </a:buClr>
              <a:buSzPts val="2500"/>
              <a:buFont typeface="Arial"/>
              <a:buChar char="-"/>
              <a:tabLst/>
              <a:defRPr/>
            </a:pPr>
            <a:r>
              <a:rPr kumimoji="0" lang="it-IT" sz="2500" b="1" i="0" u="none" strike="noStrike" kern="0" cap="none" spc="0" normalizeH="0" baseline="0" noProof="0" dirty="0">
                <a:ln>
                  <a:noFill/>
                </a:ln>
                <a:solidFill>
                  <a:srgbClr val="000000"/>
                </a:solidFill>
                <a:effectLst/>
                <a:uLnTx/>
                <a:uFillTx/>
                <a:latin typeface="Arial"/>
                <a:ea typeface="Arial"/>
                <a:cs typeface="Arial"/>
                <a:sym typeface="Arial"/>
              </a:rPr>
              <a:t>Comunicazione senza supporto</a:t>
            </a:r>
            <a:r>
              <a:rPr kumimoji="0" lang="it-IT" sz="2500" b="0" i="0" u="none" strike="noStrike" kern="0" cap="none" spc="0" normalizeH="0" baseline="0" noProof="0" dirty="0">
                <a:ln>
                  <a:noFill/>
                </a:ln>
                <a:solidFill>
                  <a:srgbClr val="000000"/>
                </a:solidFill>
                <a:effectLst/>
                <a:uLnTx/>
                <a:uFillTx/>
                <a:latin typeface="Arial"/>
                <a:ea typeface="Arial"/>
                <a:cs typeface="Arial"/>
                <a:sym typeface="Arial"/>
              </a:rPr>
              <a:t>, non fa uso di strumenti esterni, come nella lingua dei segni, si avvale dell’uso informale dei gesti (es. Indicare) e del linguaggio del corpo (es. Alzare il sopracciglio);</a:t>
            </a:r>
            <a:endParaRPr kumimoji="0" sz="2500" b="0" i="0" u="none" strike="noStrike" kern="0" cap="none" spc="0" normalizeH="0" baseline="0" noProof="0" dirty="0">
              <a:ln>
                <a:noFill/>
              </a:ln>
              <a:solidFill>
                <a:srgbClr val="000000"/>
              </a:solidFill>
              <a:effectLst/>
              <a:uLnTx/>
              <a:uFillTx/>
              <a:latin typeface="Arial"/>
              <a:ea typeface="Arial"/>
              <a:cs typeface="Arial"/>
              <a:sym typeface="Arial"/>
            </a:endParaRPr>
          </a:p>
          <a:p>
            <a:pPr marL="457200" marR="0" lvl="0" indent="-387350" algn="l" defTabSz="914400" rtl="0" eaLnBrk="1" fontAlgn="auto" latinLnBrk="0" hangingPunct="1">
              <a:lnSpc>
                <a:spcPct val="115000"/>
              </a:lnSpc>
              <a:spcBef>
                <a:spcPts val="0"/>
              </a:spcBef>
              <a:spcAft>
                <a:spcPts val="0"/>
              </a:spcAft>
              <a:buClr>
                <a:srgbClr val="000000"/>
              </a:buClr>
              <a:buSzPts val="2500"/>
              <a:buFont typeface="Arial"/>
              <a:buChar char="-"/>
              <a:tabLst/>
              <a:defRPr/>
            </a:pPr>
            <a:r>
              <a:rPr kumimoji="0" lang="it-IT" sz="2500" b="1" i="0" u="none" strike="noStrike" kern="0" cap="none" spc="0" normalizeH="0" baseline="0" noProof="0" dirty="0">
                <a:ln>
                  <a:noFill/>
                </a:ln>
                <a:solidFill>
                  <a:srgbClr val="000000"/>
                </a:solidFill>
                <a:effectLst/>
                <a:uLnTx/>
                <a:uFillTx/>
                <a:latin typeface="Arial"/>
                <a:ea typeface="Arial"/>
                <a:cs typeface="Arial"/>
                <a:sym typeface="Arial"/>
              </a:rPr>
              <a:t>Comunicazione con supporto, </a:t>
            </a:r>
            <a:r>
              <a:rPr kumimoji="0" lang="it-IT" sz="2500" b="0" i="0" u="none" strike="noStrike" kern="0" cap="none" spc="0" normalizeH="0" baseline="0" noProof="0" dirty="0">
                <a:ln>
                  <a:noFill/>
                </a:ln>
                <a:solidFill>
                  <a:srgbClr val="000000"/>
                </a:solidFill>
                <a:effectLst/>
                <a:uLnTx/>
                <a:uFillTx/>
                <a:latin typeface="Arial"/>
                <a:ea typeface="Arial"/>
                <a:cs typeface="Arial"/>
                <a:sym typeface="Arial"/>
              </a:rPr>
              <a:t>si avvale di strumenti e supporti esterni per comunicare che vanno da </a:t>
            </a:r>
            <a:r>
              <a:rPr kumimoji="0" lang="it-IT" sz="2500" b="0" i="1" u="none" strike="noStrike" kern="0" cap="none" spc="0" normalizeH="0" baseline="0" noProof="0" dirty="0">
                <a:ln>
                  <a:noFill/>
                </a:ln>
                <a:solidFill>
                  <a:srgbClr val="000000"/>
                </a:solidFill>
                <a:effectLst/>
                <a:uLnTx/>
                <a:uFillTx/>
                <a:latin typeface="Arial"/>
                <a:ea typeface="Arial"/>
                <a:cs typeface="Arial"/>
                <a:sym typeface="Arial"/>
              </a:rPr>
              <a:t>sistemi a bassa tecnologia </a:t>
            </a:r>
            <a:r>
              <a:rPr kumimoji="0" lang="it-IT" sz="2500" b="0" i="0" u="none" strike="noStrike" kern="0" cap="none" spc="0" normalizeH="0" baseline="0" noProof="0" dirty="0">
                <a:ln>
                  <a:noFill/>
                </a:ln>
                <a:solidFill>
                  <a:srgbClr val="000000"/>
                </a:solidFill>
                <a:effectLst/>
                <a:uLnTx/>
                <a:uFillTx/>
                <a:latin typeface="Arial"/>
                <a:ea typeface="Arial"/>
                <a:cs typeface="Arial"/>
                <a:sym typeface="Arial"/>
              </a:rPr>
              <a:t>come PECS, agende iconiche e agende dei bisogni, a </a:t>
            </a:r>
            <a:r>
              <a:rPr kumimoji="0" lang="it-IT" sz="2500" b="0" i="1" u="none" strike="noStrike" kern="0" cap="none" spc="0" normalizeH="0" baseline="0" noProof="0" dirty="0">
                <a:ln>
                  <a:noFill/>
                </a:ln>
                <a:solidFill>
                  <a:srgbClr val="000000"/>
                </a:solidFill>
                <a:effectLst/>
                <a:uLnTx/>
                <a:uFillTx/>
                <a:latin typeface="Arial"/>
                <a:ea typeface="Arial"/>
                <a:cs typeface="Arial"/>
                <a:sym typeface="Arial"/>
              </a:rPr>
              <a:t>sistemi più avanzati a media/alta tecnologia</a:t>
            </a:r>
            <a:r>
              <a:rPr kumimoji="0" lang="it-IT" sz="2500" b="0" i="0" u="none" strike="noStrike" kern="0" cap="none" spc="0" normalizeH="0" baseline="0" noProof="0" dirty="0">
                <a:ln>
                  <a:noFill/>
                </a:ln>
                <a:solidFill>
                  <a:srgbClr val="000000"/>
                </a:solidFill>
                <a:effectLst/>
                <a:uLnTx/>
                <a:uFillTx/>
                <a:latin typeface="Arial"/>
                <a:ea typeface="Arial"/>
                <a:cs typeface="Arial"/>
                <a:sym typeface="Arial"/>
              </a:rPr>
              <a:t>, come ad esempio strumenti che registrano messaggi, tablet con software dedicati, sintetizzatori vocali (SDG).</a:t>
            </a:r>
            <a:endParaRPr kumimoji="0" sz="25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1900"/>
              </a:spcBef>
              <a:spcAft>
                <a:spcPts val="0"/>
              </a:spcAft>
              <a:buClr>
                <a:srgbClr val="000000"/>
              </a:buClr>
              <a:buSzPts val="2500"/>
              <a:buFont typeface="Arial"/>
              <a:buNone/>
              <a:tabLst/>
              <a:defRPr/>
            </a:pPr>
            <a:endParaRPr kumimoji="0" sz="25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500"/>
              <a:buFont typeface="Arial"/>
              <a:buNone/>
              <a:tabLst/>
              <a:defRPr/>
            </a:pPr>
            <a:endParaRPr kumimoji="0" sz="2500" b="0" i="0" u="none" strike="noStrike" kern="0" cap="none" spc="0" normalizeH="0" baseline="0" noProof="0" dirty="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65033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4FB9CB0-91C2-FD55-19F7-63D8B22B30E7}"/>
              </a:ext>
            </a:extLst>
          </p:cNvPr>
          <p:cNvSpPr>
            <a:spLocks noGrp="1"/>
          </p:cNvSpPr>
          <p:nvPr>
            <p:ph type="title"/>
          </p:nvPr>
        </p:nvSpPr>
        <p:spPr/>
        <p:txBody>
          <a:bodyPr/>
          <a:lstStyle/>
          <a:p>
            <a:r>
              <a:rPr lang="it-IT" dirty="0"/>
              <a:t>IL METODO ABA</a:t>
            </a:r>
          </a:p>
        </p:txBody>
      </p:sp>
      <p:sp>
        <p:nvSpPr>
          <p:cNvPr id="3" name="Segnaposto testo 2">
            <a:extLst>
              <a:ext uri="{FF2B5EF4-FFF2-40B4-BE49-F238E27FC236}">
                <a16:creationId xmlns:a16="http://schemas.microsoft.com/office/drawing/2014/main" id="{8A3A3C06-EC65-FA65-29A1-99EC318F65F3}"/>
              </a:ext>
            </a:extLst>
          </p:cNvPr>
          <p:cNvSpPr>
            <a:spLocks noGrp="1"/>
          </p:cNvSpPr>
          <p:nvPr>
            <p:ph sz="half" idx="1"/>
          </p:nvPr>
        </p:nvSpPr>
        <p:spPr/>
        <p:txBody>
          <a:bodyPr>
            <a:normAutofit/>
          </a:bodyPr>
          <a:lstStyle/>
          <a:p>
            <a:r>
              <a:rPr lang="it-IT" sz="2400" dirty="0"/>
              <a:t>L’ABA </a:t>
            </a:r>
            <a:r>
              <a:rPr lang="it-IT" sz="2400" dirty="0">
                <a:solidFill>
                  <a:srgbClr val="C00000"/>
                </a:solidFill>
              </a:rPr>
              <a:t>nasce negli Stati Uniti nel 1968</a:t>
            </a:r>
            <a:r>
              <a:rPr lang="it-IT" sz="2400" dirty="0"/>
              <a:t>, grazie ai ricercatori </a:t>
            </a:r>
            <a:r>
              <a:rPr lang="it-IT" sz="2400" dirty="0" err="1"/>
              <a:t>Baer</a:t>
            </a:r>
            <a:r>
              <a:rPr lang="it-IT" sz="2400" dirty="0"/>
              <a:t>, Wolf e </a:t>
            </a:r>
            <a:r>
              <a:rPr lang="it-IT" sz="2400" dirty="0" err="1"/>
              <a:t>Risley</a:t>
            </a:r>
            <a:r>
              <a:rPr lang="it-IT" sz="2400" dirty="0"/>
              <a:t> dell’Università del Kansas .</a:t>
            </a:r>
          </a:p>
          <a:p>
            <a:r>
              <a:rPr lang="it-IT" sz="2400" dirty="0"/>
              <a:t> </a:t>
            </a:r>
            <a:r>
              <a:rPr lang="it-IT" sz="2400" b="0" i="0" dirty="0">
                <a:solidFill>
                  <a:srgbClr val="000000"/>
                </a:solidFill>
                <a:effectLst/>
                <a:latin typeface="Lato" panose="020F0502020204030203" pitchFamily="34" charset="0"/>
              </a:rPr>
              <a:t>Il </a:t>
            </a:r>
            <a:r>
              <a:rPr lang="it-IT" sz="2400" b="1" i="0" dirty="0">
                <a:solidFill>
                  <a:srgbClr val="000000"/>
                </a:solidFill>
                <a:effectLst/>
                <a:latin typeface="Lato" panose="020F0502020204030203" pitchFamily="34" charset="0"/>
              </a:rPr>
              <a:t>metodo ABA</a:t>
            </a:r>
            <a:r>
              <a:rPr lang="it-IT" sz="2400" b="0" i="0" dirty="0">
                <a:solidFill>
                  <a:srgbClr val="000000"/>
                </a:solidFill>
                <a:effectLst/>
                <a:latin typeface="Lato" panose="020F0502020204030203" pitchFamily="34" charset="0"/>
              </a:rPr>
              <a:t>, acronimo inglese di </a:t>
            </a:r>
            <a:r>
              <a:rPr lang="it-IT" sz="2400" b="0" i="0" dirty="0">
                <a:solidFill>
                  <a:srgbClr val="C00000"/>
                </a:solidFill>
                <a:effectLst/>
                <a:latin typeface="Lato" panose="020F0502020204030203" pitchFamily="34" charset="0"/>
              </a:rPr>
              <a:t>Applied </a:t>
            </a:r>
            <a:r>
              <a:rPr lang="it-IT" sz="2400" b="0" i="0" dirty="0" err="1">
                <a:solidFill>
                  <a:srgbClr val="C00000"/>
                </a:solidFill>
                <a:effectLst/>
                <a:latin typeface="Lato" panose="020F0502020204030203" pitchFamily="34" charset="0"/>
              </a:rPr>
              <a:t>Behavioral</a:t>
            </a:r>
            <a:r>
              <a:rPr lang="it-IT" sz="2400" b="0" i="0" dirty="0">
                <a:solidFill>
                  <a:srgbClr val="C00000"/>
                </a:solidFill>
                <a:effectLst/>
                <a:latin typeface="Lato" panose="020F0502020204030203" pitchFamily="34" charset="0"/>
              </a:rPr>
              <a:t> Analysis</a:t>
            </a:r>
            <a:r>
              <a:rPr lang="it-IT" sz="2400" b="0" i="0" dirty="0">
                <a:solidFill>
                  <a:srgbClr val="000000"/>
                </a:solidFill>
                <a:effectLst/>
                <a:latin typeface="Lato" panose="020F0502020204030203" pitchFamily="34" charset="0"/>
              </a:rPr>
              <a:t>, è il ramo applicativo dell’Analisi del Comportamento, la scienza che si occupa di descrivere le relazioni tra il comportamento degli organismi e gli eventi che lo influenzano</a:t>
            </a:r>
            <a:r>
              <a:rPr lang="it-IT" sz="2400" dirty="0"/>
              <a:t>.</a:t>
            </a:r>
          </a:p>
        </p:txBody>
      </p:sp>
      <p:sp>
        <p:nvSpPr>
          <p:cNvPr id="4" name="Segnaposto numero diapositiva 3">
            <a:extLst>
              <a:ext uri="{FF2B5EF4-FFF2-40B4-BE49-F238E27FC236}">
                <a16:creationId xmlns:a16="http://schemas.microsoft.com/office/drawing/2014/main" id="{4D642DFB-000A-946D-C3A6-7B54E8D3BD68}"/>
              </a:ext>
            </a:extLst>
          </p:cNvPr>
          <p:cNvSpPr>
            <a:spLocks noGrp="1"/>
          </p:cNvSpPr>
          <p:nvPr>
            <p:ph type="sldNum" sz="quarter" idx="12"/>
          </p:nvPr>
        </p:nvSpPr>
        <p:spPr/>
        <p:txBody>
          <a:bodyPr/>
          <a:lstStyle/>
          <a:p>
            <a:fld id="{00000000-1234-1234-1234-123412341234}" type="slidenum">
              <a:rPr lang="it-IT" smtClean="0"/>
              <a:pPr/>
              <a:t>28</a:t>
            </a:fld>
            <a:endParaRPr lang="it-IT"/>
          </a:p>
        </p:txBody>
      </p:sp>
      <p:pic>
        <p:nvPicPr>
          <p:cNvPr id="10" name="Segnaposto contenuto 9">
            <a:extLst>
              <a:ext uri="{FF2B5EF4-FFF2-40B4-BE49-F238E27FC236}">
                <a16:creationId xmlns:a16="http://schemas.microsoft.com/office/drawing/2014/main" id="{5989EC0A-6160-4017-CAC0-B037D2E6AD5D}"/>
              </a:ext>
            </a:extLst>
          </p:cNvPr>
          <p:cNvPicPr>
            <a:picLocks noGrp="1" noChangeAspect="1"/>
          </p:cNvPicPr>
          <p:nvPr>
            <p:ph sz="half" idx="2"/>
          </p:nvPr>
        </p:nvPicPr>
        <p:blipFill>
          <a:blip r:embed="rId2"/>
          <a:stretch>
            <a:fillRect/>
          </a:stretch>
        </p:blipFill>
        <p:spPr>
          <a:xfrm>
            <a:off x="6218238" y="2006204"/>
            <a:ext cx="4937125" cy="3702843"/>
          </a:xfrm>
          <a:prstGeom prst="rect">
            <a:avLst/>
          </a:prstGeom>
        </p:spPr>
      </p:pic>
    </p:spTree>
    <p:extLst>
      <p:ext uri="{BB962C8B-B14F-4D97-AF65-F5344CB8AC3E}">
        <p14:creationId xmlns:p14="http://schemas.microsoft.com/office/powerpoint/2010/main" val="5638095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08D16C6-17A4-F4BB-8037-AF4DC610FE1D}"/>
              </a:ext>
            </a:extLst>
          </p:cNvPr>
          <p:cNvSpPr>
            <a:spLocks noGrp="1"/>
          </p:cNvSpPr>
          <p:nvPr>
            <p:ph type="title"/>
          </p:nvPr>
        </p:nvSpPr>
        <p:spPr/>
        <p:txBody>
          <a:bodyPr/>
          <a:lstStyle/>
          <a:p>
            <a:r>
              <a:rPr lang="it-IT" dirty="0"/>
              <a:t>Metodo ABA cos’ è</a:t>
            </a:r>
          </a:p>
        </p:txBody>
      </p:sp>
      <p:sp>
        <p:nvSpPr>
          <p:cNvPr id="3" name="Segnaposto contenuto 2">
            <a:extLst>
              <a:ext uri="{FF2B5EF4-FFF2-40B4-BE49-F238E27FC236}">
                <a16:creationId xmlns:a16="http://schemas.microsoft.com/office/drawing/2014/main" id="{637D1CB2-C40E-CE0C-B24E-A7CE7F9F1681}"/>
              </a:ext>
            </a:extLst>
          </p:cNvPr>
          <p:cNvSpPr>
            <a:spLocks noGrp="1"/>
          </p:cNvSpPr>
          <p:nvPr>
            <p:ph idx="1"/>
          </p:nvPr>
        </p:nvSpPr>
        <p:spPr>
          <a:xfrm>
            <a:off x="1097280" y="2045759"/>
            <a:ext cx="6027420" cy="4023360"/>
          </a:xfrm>
        </p:spPr>
        <p:txBody>
          <a:bodyPr/>
          <a:lstStyle/>
          <a:p>
            <a:r>
              <a:rPr lang="it-IT" dirty="0"/>
              <a:t>Il Metodo ABA (Applied </a:t>
            </a:r>
            <a:r>
              <a:rPr lang="it-IT" dirty="0" err="1"/>
              <a:t>Behavior</a:t>
            </a:r>
            <a:r>
              <a:rPr lang="it-IT" dirty="0"/>
              <a:t> Analysis, o Analisi Comportamentale Applicata) è un approccio scientifico basato sull'analisi del comportamento umano e delle sue interazioni con l'ambiente, volto a migliorare la qualità della vita attraverso l'insegnamento di comportamenti socialmente significativi. </a:t>
            </a:r>
          </a:p>
          <a:p>
            <a:r>
              <a:rPr lang="it-IT" dirty="0"/>
              <a:t>Si fonda sul rinforzo positivo, premiando i comportamenti desiderati per favorirne la ripetizione, e sull'estinzione dei comportamenti problematici.</a:t>
            </a:r>
          </a:p>
          <a:p>
            <a:endParaRPr lang="it-IT" dirty="0"/>
          </a:p>
        </p:txBody>
      </p:sp>
      <p:pic>
        <p:nvPicPr>
          <p:cNvPr id="4" name="Immagine 3">
            <a:extLst>
              <a:ext uri="{FF2B5EF4-FFF2-40B4-BE49-F238E27FC236}">
                <a16:creationId xmlns:a16="http://schemas.microsoft.com/office/drawing/2014/main" id="{169A5543-3518-1E94-C13C-0026D09DC4D1}"/>
              </a:ext>
            </a:extLst>
          </p:cNvPr>
          <p:cNvPicPr>
            <a:picLocks noChangeAspect="1"/>
          </p:cNvPicPr>
          <p:nvPr/>
        </p:nvPicPr>
        <p:blipFill>
          <a:blip r:embed="rId2"/>
          <a:stretch>
            <a:fillRect/>
          </a:stretch>
        </p:blipFill>
        <p:spPr>
          <a:xfrm>
            <a:off x="7312594" y="2045760"/>
            <a:ext cx="3617344" cy="2407178"/>
          </a:xfrm>
          <a:prstGeom prst="rect">
            <a:avLst/>
          </a:prstGeom>
        </p:spPr>
      </p:pic>
    </p:spTree>
    <p:extLst>
      <p:ext uri="{BB962C8B-B14F-4D97-AF65-F5344CB8AC3E}">
        <p14:creationId xmlns:p14="http://schemas.microsoft.com/office/powerpoint/2010/main" val="35741261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C8C430F-D65B-8E5B-BFBA-B4D56EA32539}"/>
              </a:ext>
            </a:extLst>
          </p:cNvPr>
          <p:cNvSpPr>
            <a:spLocks noGrp="1"/>
          </p:cNvSpPr>
          <p:nvPr>
            <p:ph type="title"/>
          </p:nvPr>
        </p:nvSpPr>
        <p:spPr/>
        <p:txBody>
          <a:bodyPr>
            <a:normAutofit/>
          </a:bodyPr>
          <a:lstStyle/>
          <a:p>
            <a:r>
              <a:rPr lang="it-IT" dirty="0"/>
              <a:t>IL METODO ABA SI ARTICOLA IN 3 FASI</a:t>
            </a:r>
          </a:p>
        </p:txBody>
      </p:sp>
      <p:sp>
        <p:nvSpPr>
          <p:cNvPr id="3" name="Segnaposto testo 2">
            <a:extLst>
              <a:ext uri="{FF2B5EF4-FFF2-40B4-BE49-F238E27FC236}">
                <a16:creationId xmlns:a16="http://schemas.microsoft.com/office/drawing/2014/main" id="{725DD308-E62A-937E-8B3C-D2F85DB1D4D5}"/>
              </a:ext>
            </a:extLst>
          </p:cNvPr>
          <p:cNvSpPr>
            <a:spLocks noGrp="1"/>
          </p:cNvSpPr>
          <p:nvPr>
            <p:ph idx="1"/>
          </p:nvPr>
        </p:nvSpPr>
        <p:spPr/>
        <p:txBody>
          <a:bodyPr>
            <a:normAutofit fontScale="92500"/>
          </a:bodyPr>
          <a:lstStyle/>
          <a:p>
            <a:pPr marL="76199" indent="0">
              <a:buNone/>
            </a:pPr>
            <a:endParaRPr lang="it-IT" sz="2800" dirty="0">
              <a:solidFill>
                <a:schemeClr val="tx1"/>
              </a:solidFill>
            </a:endParaRPr>
          </a:p>
          <a:p>
            <a:pPr marL="76199" indent="0">
              <a:buNone/>
            </a:pPr>
            <a:endParaRPr lang="it-IT" sz="2800" dirty="0">
              <a:solidFill>
                <a:schemeClr val="tx1"/>
              </a:solidFill>
            </a:endParaRPr>
          </a:p>
          <a:p>
            <a:pPr marL="76199" indent="0">
              <a:buNone/>
            </a:pPr>
            <a:r>
              <a:rPr lang="it-IT" sz="2800" dirty="0">
                <a:solidFill>
                  <a:schemeClr val="tx1"/>
                </a:solidFill>
              </a:rPr>
              <a:t>In particolare, il metodo ABA consiste nel far eseguire al bambino degli esercizi specifici con un programma ben definito che si articola in 3 fasi generali: </a:t>
            </a:r>
          </a:p>
          <a:p>
            <a:pPr marL="514350" indent="-514350">
              <a:buFont typeface="+mj-lt"/>
              <a:buAutoNum type="arabicPeriod"/>
            </a:pPr>
            <a:r>
              <a:rPr lang="it-IT" sz="2800" dirty="0">
                <a:solidFill>
                  <a:schemeClr val="tx1"/>
                </a:solidFill>
              </a:rPr>
              <a:t>osservazione del comportamento del bambino; </a:t>
            </a:r>
          </a:p>
          <a:p>
            <a:pPr marL="514350" indent="-514350">
              <a:buFont typeface="+mj-lt"/>
              <a:buAutoNum type="arabicPeriod"/>
            </a:pPr>
            <a:r>
              <a:rPr lang="it-IT" sz="2800" dirty="0">
                <a:solidFill>
                  <a:schemeClr val="tx1"/>
                </a:solidFill>
              </a:rPr>
              <a:t>analisi delle reazioni comportamentali del bambino; </a:t>
            </a:r>
          </a:p>
          <a:p>
            <a:pPr marL="514350" indent="-514350">
              <a:buFont typeface="+mj-lt"/>
              <a:buAutoNum type="arabicPeriod"/>
            </a:pPr>
            <a:r>
              <a:rPr lang="it-IT" sz="2800" dirty="0">
                <a:solidFill>
                  <a:schemeClr val="tx1"/>
                </a:solidFill>
              </a:rPr>
              <a:t>attuazione degli esercizi per modificare i comportamenti individuati.</a:t>
            </a:r>
          </a:p>
          <a:p>
            <a:endParaRPr lang="it-IT" dirty="0"/>
          </a:p>
        </p:txBody>
      </p:sp>
    </p:spTree>
    <p:extLst>
      <p:ext uri="{BB962C8B-B14F-4D97-AF65-F5344CB8AC3E}">
        <p14:creationId xmlns:p14="http://schemas.microsoft.com/office/powerpoint/2010/main" val="26416662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D989D15-A325-A4A7-5FB3-7301D19BE7FF}"/>
              </a:ext>
            </a:extLst>
          </p:cNvPr>
          <p:cNvSpPr>
            <a:spLocks noGrp="1"/>
          </p:cNvSpPr>
          <p:nvPr>
            <p:ph type="title"/>
          </p:nvPr>
        </p:nvSpPr>
        <p:spPr/>
        <p:txBody>
          <a:bodyPr/>
          <a:lstStyle/>
          <a:p>
            <a:r>
              <a:rPr lang="it-IT" dirty="0"/>
              <a:t>L’ analisi funzionale in psicologia</a:t>
            </a:r>
          </a:p>
        </p:txBody>
      </p:sp>
      <p:sp>
        <p:nvSpPr>
          <p:cNvPr id="3" name="Segnaposto contenuto 2">
            <a:extLst>
              <a:ext uri="{FF2B5EF4-FFF2-40B4-BE49-F238E27FC236}">
                <a16:creationId xmlns:a16="http://schemas.microsoft.com/office/drawing/2014/main" id="{7DCE0410-C233-EF9D-AE11-633553691030}"/>
              </a:ext>
            </a:extLst>
          </p:cNvPr>
          <p:cNvSpPr>
            <a:spLocks noGrp="1"/>
          </p:cNvSpPr>
          <p:nvPr>
            <p:ph sz="half" idx="1"/>
          </p:nvPr>
        </p:nvSpPr>
        <p:spPr>
          <a:xfrm>
            <a:off x="1036321" y="2228639"/>
            <a:ext cx="4937760" cy="4023360"/>
          </a:xfrm>
        </p:spPr>
        <p:txBody>
          <a:bodyPr/>
          <a:lstStyle/>
          <a:p>
            <a:r>
              <a:rPr lang="it-IT" dirty="0"/>
              <a:t>L'analisi funzionale è una disciplina che si applica in diversi contesti: in psicologia e terapia comportamentale, studia le motivazioni di un comportamento analizzando le conseguenze che lo mantengono. In psicologia e terapia</a:t>
            </a:r>
          </a:p>
          <a:p>
            <a:r>
              <a:rPr lang="it-IT" dirty="0"/>
              <a:t>Cos'è: È una metodologia per identificare la funzione di un comportamento problematico, cioè il motivo per cui si manifesta</a:t>
            </a:r>
          </a:p>
        </p:txBody>
      </p:sp>
      <p:pic>
        <p:nvPicPr>
          <p:cNvPr id="7" name="Segnaposto contenuto 6">
            <a:extLst>
              <a:ext uri="{FF2B5EF4-FFF2-40B4-BE49-F238E27FC236}">
                <a16:creationId xmlns:a16="http://schemas.microsoft.com/office/drawing/2014/main" id="{A07B6944-2633-0337-CAC2-3F63222C0E1A}"/>
              </a:ext>
            </a:extLst>
          </p:cNvPr>
          <p:cNvPicPr>
            <a:picLocks noGrp="1" noChangeAspect="1"/>
          </p:cNvPicPr>
          <p:nvPr>
            <p:ph sz="half" idx="2"/>
          </p:nvPr>
        </p:nvPicPr>
        <p:blipFill>
          <a:blip r:embed="rId2"/>
          <a:stretch>
            <a:fillRect/>
          </a:stretch>
        </p:blipFill>
        <p:spPr>
          <a:xfrm>
            <a:off x="8138319" y="2691606"/>
            <a:ext cx="1790700" cy="2552700"/>
          </a:xfrm>
          <a:prstGeom prst="rect">
            <a:avLst/>
          </a:prstGeom>
        </p:spPr>
      </p:pic>
    </p:spTree>
    <p:extLst>
      <p:ext uri="{BB962C8B-B14F-4D97-AF65-F5344CB8AC3E}">
        <p14:creationId xmlns:p14="http://schemas.microsoft.com/office/powerpoint/2010/main" val="35604781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16C6879-AB8D-741D-4211-53F21D50FACB}"/>
              </a:ext>
            </a:extLst>
          </p:cNvPr>
          <p:cNvSpPr>
            <a:spLocks noGrp="1"/>
          </p:cNvSpPr>
          <p:nvPr>
            <p:ph type="title"/>
          </p:nvPr>
        </p:nvSpPr>
        <p:spPr/>
        <p:txBody>
          <a:bodyPr/>
          <a:lstStyle/>
          <a:p>
            <a:r>
              <a:rPr lang="it-IT" dirty="0"/>
              <a:t>Come funziona</a:t>
            </a:r>
          </a:p>
        </p:txBody>
      </p:sp>
      <p:sp>
        <p:nvSpPr>
          <p:cNvPr id="3" name="Segnaposto contenuto 2">
            <a:extLst>
              <a:ext uri="{FF2B5EF4-FFF2-40B4-BE49-F238E27FC236}">
                <a16:creationId xmlns:a16="http://schemas.microsoft.com/office/drawing/2014/main" id="{539333CF-AC40-5321-78E6-F8DF2311A3F1}"/>
              </a:ext>
            </a:extLst>
          </p:cNvPr>
          <p:cNvSpPr>
            <a:spLocks noGrp="1"/>
          </p:cNvSpPr>
          <p:nvPr>
            <p:ph sz="half" idx="1"/>
          </p:nvPr>
        </p:nvSpPr>
        <p:spPr/>
        <p:txBody>
          <a:bodyPr>
            <a:normAutofit fontScale="92500" lnSpcReduction="10000"/>
          </a:bodyPr>
          <a:lstStyle/>
          <a:p>
            <a:r>
              <a:rPr lang="it-IT" sz="2800" dirty="0"/>
              <a:t>Si analizza la relazione tra Antecedente (cosa accade prima), Comportamento (l'azione che si verifica) e Conseguenza (cosa accade dopo).</a:t>
            </a:r>
          </a:p>
          <a:p>
            <a:r>
              <a:rPr lang="it-IT" sz="2800" dirty="0"/>
              <a:t>Obiettivo: Capire la relazione tra questi tre elementi per poter intervenire in modo mirato e efficace per modificare i comportamenti indesiderati e ridurre la sofferenza. </a:t>
            </a:r>
          </a:p>
          <a:p>
            <a:endParaRPr lang="it-IT" dirty="0"/>
          </a:p>
        </p:txBody>
      </p:sp>
      <p:pic>
        <p:nvPicPr>
          <p:cNvPr id="5" name="Segnaposto contenuto 4">
            <a:extLst>
              <a:ext uri="{FF2B5EF4-FFF2-40B4-BE49-F238E27FC236}">
                <a16:creationId xmlns:a16="http://schemas.microsoft.com/office/drawing/2014/main" id="{D44B3787-F127-9240-F488-CA331D89CB4D}"/>
              </a:ext>
            </a:extLst>
          </p:cNvPr>
          <p:cNvPicPr>
            <a:picLocks noGrp="1" noChangeAspect="1"/>
          </p:cNvPicPr>
          <p:nvPr>
            <p:ph sz="half" idx="2"/>
          </p:nvPr>
        </p:nvPicPr>
        <p:blipFill>
          <a:blip r:embed="rId2"/>
          <a:stretch>
            <a:fillRect/>
          </a:stretch>
        </p:blipFill>
        <p:spPr>
          <a:xfrm>
            <a:off x="6218238" y="2567033"/>
            <a:ext cx="4937125" cy="2581184"/>
          </a:xfrm>
          <a:prstGeom prst="rect">
            <a:avLst/>
          </a:prstGeom>
        </p:spPr>
      </p:pic>
    </p:spTree>
    <p:extLst>
      <p:ext uri="{BB962C8B-B14F-4D97-AF65-F5344CB8AC3E}">
        <p14:creationId xmlns:p14="http://schemas.microsoft.com/office/powerpoint/2010/main" val="29134367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7BBAFE94-002E-881B-5CC6-B75F26CF32BA}"/>
              </a:ext>
            </a:extLst>
          </p:cNvPr>
          <p:cNvSpPr>
            <a:spLocks noGrp="1"/>
          </p:cNvSpPr>
          <p:nvPr>
            <p:ph type="title"/>
          </p:nvPr>
        </p:nvSpPr>
        <p:spPr/>
        <p:txBody>
          <a:bodyPr/>
          <a:lstStyle/>
          <a:p>
            <a:r>
              <a:rPr lang="it-IT" dirty="0"/>
              <a:t>Esempio nel contesto scolastico</a:t>
            </a:r>
            <a:br>
              <a:rPr lang="it-IT" dirty="0"/>
            </a:br>
            <a:endParaRPr lang="it-IT" dirty="0"/>
          </a:p>
        </p:txBody>
      </p:sp>
      <p:sp>
        <p:nvSpPr>
          <p:cNvPr id="6" name="Segnaposto contenuto 5">
            <a:extLst>
              <a:ext uri="{FF2B5EF4-FFF2-40B4-BE49-F238E27FC236}">
                <a16:creationId xmlns:a16="http://schemas.microsoft.com/office/drawing/2014/main" id="{FD75054F-46A6-8BE2-E2D6-25EB1ADDA391}"/>
              </a:ext>
            </a:extLst>
          </p:cNvPr>
          <p:cNvSpPr>
            <a:spLocks noGrp="1"/>
          </p:cNvSpPr>
          <p:nvPr>
            <p:ph idx="1"/>
          </p:nvPr>
        </p:nvSpPr>
        <p:spPr/>
        <p:txBody>
          <a:bodyPr>
            <a:normAutofit/>
          </a:bodyPr>
          <a:lstStyle/>
          <a:p>
            <a:r>
              <a:rPr lang="it-IT" sz="2400" dirty="0"/>
              <a:t>Antecedente: L'insegnante dice a tutti gli alunni di sedersi per fare un esercizio di matematica.</a:t>
            </a:r>
          </a:p>
          <a:p>
            <a:r>
              <a:rPr lang="it-IT" sz="2400" dirty="0"/>
              <a:t>Comportamento: L'alunno si sposta continuamente sulla sedia, si alza e gira per la classe.</a:t>
            </a:r>
          </a:p>
          <a:p>
            <a:r>
              <a:rPr lang="it-IT" sz="2400" dirty="0"/>
              <a:t>Conseguenza: L'insegnante invita l'alunno a sedersi e, poiché lui non lo fa, lo accompagna a sedersi vicino a lei. Questo intervento, fornendo attenzione e una forma di "aiuto" (anche se in modo indiretto), può rinforzare il comportamento di alzarsi, rendendolo più probabile in futuro. </a:t>
            </a:r>
          </a:p>
        </p:txBody>
      </p:sp>
    </p:spTree>
    <p:extLst>
      <p:ext uri="{BB962C8B-B14F-4D97-AF65-F5344CB8AC3E}">
        <p14:creationId xmlns:p14="http://schemas.microsoft.com/office/powerpoint/2010/main" val="23075440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371088E8-8E6E-85D8-FA32-935BD4F7BC03}"/>
              </a:ext>
            </a:extLst>
          </p:cNvPr>
          <p:cNvSpPr>
            <a:spLocks noGrp="1"/>
          </p:cNvSpPr>
          <p:nvPr>
            <p:ph type="title"/>
          </p:nvPr>
        </p:nvSpPr>
        <p:spPr/>
        <p:txBody>
          <a:bodyPr/>
          <a:lstStyle/>
          <a:p>
            <a:r>
              <a:rPr lang="it-IT" dirty="0"/>
              <a:t>Che cos’è il programma TEACCHI</a:t>
            </a:r>
          </a:p>
        </p:txBody>
      </p:sp>
      <p:sp>
        <p:nvSpPr>
          <p:cNvPr id="5" name="Segnaposto contenuto 1">
            <a:extLst>
              <a:ext uri="{FF2B5EF4-FFF2-40B4-BE49-F238E27FC236}">
                <a16:creationId xmlns:a16="http://schemas.microsoft.com/office/drawing/2014/main" id="{3F5DDAD4-B238-5696-9ACD-355D043ACA8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a:t>Il programma TEACCH, acronimo di Treatment and Education of Autistic and Communication Handicaped Children, non è un metodo di intervento, come generalmente si intende, ma un programma innanzi tutto politico. </a:t>
            </a:r>
          </a:p>
          <a:p>
            <a:r>
              <a:rPr lang="it-IT"/>
              <a:t>Con il termine "Programma TEACCH" si intende indicare l’ organizzazione dei servizi per persone autistiche realizzato nella Carolina del Nord, che prevede una presa in carico globale in senso sia "orizzontale" che "verticale", cioè in ogni momento della giornata</a:t>
            </a:r>
            <a:endParaRPr lang="it-IT" dirty="0"/>
          </a:p>
        </p:txBody>
      </p:sp>
    </p:spTree>
    <p:extLst>
      <p:ext uri="{BB962C8B-B14F-4D97-AF65-F5344CB8AC3E}">
        <p14:creationId xmlns:p14="http://schemas.microsoft.com/office/powerpoint/2010/main" val="3003085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8443F27F-3B6C-AAA2-5995-1223803A3598}"/>
              </a:ext>
            </a:extLst>
          </p:cNvPr>
          <p:cNvSpPr>
            <a:spLocks noGrp="1"/>
          </p:cNvSpPr>
          <p:nvPr>
            <p:ph type="title"/>
          </p:nvPr>
        </p:nvSpPr>
        <p:spPr/>
        <p:txBody>
          <a:bodyPr/>
          <a:lstStyle/>
          <a:p>
            <a:r>
              <a:rPr lang="it-IT" dirty="0"/>
              <a:t>Che cos’è il programma TEACCH</a:t>
            </a:r>
            <a:br>
              <a:rPr lang="it-IT" dirty="0"/>
            </a:br>
            <a:r>
              <a:rPr lang="it-IT" dirty="0"/>
              <a:t>STRATEGIE DI INTERVENTO</a:t>
            </a:r>
          </a:p>
        </p:txBody>
      </p:sp>
      <p:sp>
        <p:nvSpPr>
          <p:cNvPr id="5" name="Segnaposto contenuto 1">
            <a:extLst>
              <a:ext uri="{FF2B5EF4-FFF2-40B4-BE49-F238E27FC236}">
                <a16:creationId xmlns:a16="http://schemas.microsoft.com/office/drawing/2014/main" id="{9099C0D7-DC73-63CD-DD8C-EBD6DA6115CB}"/>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it-IT" dirty="0"/>
          </a:p>
        </p:txBody>
      </p:sp>
      <p:sp>
        <p:nvSpPr>
          <p:cNvPr id="7" name="CasellaDiTesto 6">
            <a:extLst>
              <a:ext uri="{FF2B5EF4-FFF2-40B4-BE49-F238E27FC236}">
                <a16:creationId xmlns:a16="http://schemas.microsoft.com/office/drawing/2014/main" id="{28020A20-067E-C975-EF6B-BE046B7B3960}"/>
              </a:ext>
            </a:extLst>
          </p:cNvPr>
          <p:cNvSpPr txBox="1"/>
          <p:nvPr/>
        </p:nvSpPr>
        <p:spPr>
          <a:xfrm>
            <a:off x="400050" y="1825625"/>
            <a:ext cx="11607800" cy="4216539"/>
          </a:xfrm>
          <a:prstGeom prst="rect">
            <a:avLst/>
          </a:prstGeom>
          <a:noFill/>
        </p:spPr>
        <p:txBody>
          <a:bodyPr wrap="square">
            <a:spAutoFit/>
          </a:bodyPr>
          <a:lstStyle/>
          <a:p>
            <a:r>
              <a:rPr lang="it-IT" sz="2800" dirty="0"/>
              <a:t>• </a:t>
            </a:r>
            <a:r>
              <a:rPr lang="it-IT" sz="2400" dirty="0"/>
              <a:t>La strutturazione </a:t>
            </a:r>
          </a:p>
          <a:p>
            <a:r>
              <a:rPr lang="it-IT" sz="2400" dirty="0"/>
              <a:t>In passato si pensava che i bambini autistici soffrissero per rifiuto di sentimenti e desideri, e si dava loro di conseguenza la possibilità di libera espressione in un quadro non strutturato sperando che potessero trovare una via per liberare le proprie potenzialità inibite. </a:t>
            </a:r>
          </a:p>
          <a:p>
            <a:r>
              <a:rPr lang="it-IT" sz="2400" dirty="0"/>
              <a:t>Nulla di più sbagliato: l'esperienza di molti anni ci ha insegnato che in questo modo si produce l'effetto contrario, aumentando l'angoscia e i problemi comportamentali. </a:t>
            </a:r>
          </a:p>
          <a:p>
            <a:r>
              <a:rPr lang="it-IT" sz="2400" dirty="0"/>
              <a:t>Si sa ora che la persona autistica, a causa del deficit di comunicazione e della "cecità sociale" (come la definisce </a:t>
            </a:r>
            <a:r>
              <a:rPr lang="it-IT" sz="2400" dirty="0" err="1"/>
              <a:t>Barhon</a:t>
            </a:r>
            <a:r>
              <a:rPr lang="it-IT" sz="2400" dirty="0"/>
              <a:t>-Cohen) alla base del disturbo autistico, ha bisogno di una strutturazione dell'ambiente per orientarsi e per rassicurarsi, e che l'ansia diminuisce quando sa esattamente che cosa ci si aspetta da lui in un certo momento e in un certo luogo, che cosa succederà in seguito, come, dove e con chi. </a:t>
            </a:r>
          </a:p>
        </p:txBody>
      </p:sp>
    </p:spTree>
    <p:extLst>
      <p:ext uri="{BB962C8B-B14F-4D97-AF65-F5344CB8AC3E}">
        <p14:creationId xmlns:p14="http://schemas.microsoft.com/office/powerpoint/2010/main" val="3248017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CBF197D-D100-DC11-7C6F-903157CB7919}"/>
              </a:ext>
            </a:extLst>
          </p:cNvPr>
          <p:cNvSpPr>
            <a:spLocks noGrp="1"/>
          </p:cNvSpPr>
          <p:nvPr>
            <p:ph type="title"/>
          </p:nvPr>
        </p:nvSpPr>
        <p:spPr/>
        <p:txBody>
          <a:bodyPr>
            <a:normAutofit fontScale="90000"/>
          </a:bodyPr>
          <a:lstStyle/>
          <a:p>
            <a:r>
              <a:rPr lang="it-IT" dirty="0"/>
              <a:t>Programma TEACCH:</a:t>
            </a:r>
            <a:br>
              <a:rPr lang="it-IT" dirty="0"/>
            </a:br>
            <a:r>
              <a:rPr lang="it-IT" dirty="0"/>
              <a:t>Strutturazione dello spazio e strutturazione del tempo </a:t>
            </a:r>
          </a:p>
        </p:txBody>
      </p:sp>
      <p:sp>
        <p:nvSpPr>
          <p:cNvPr id="3" name="Segnaposto contenuto 2">
            <a:extLst>
              <a:ext uri="{FF2B5EF4-FFF2-40B4-BE49-F238E27FC236}">
                <a16:creationId xmlns:a16="http://schemas.microsoft.com/office/drawing/2014/main" id="{B7F04458-A9FC-AB4C-24B2-772E8404CD51}"/>
              </a:ext>
            </a:extLst>
          </p:cNvPr>
          <p:cNvSpPr>
            <a:spLocks noGrp="1"/>
          </p:cNvSpPr>
          <p:nvPr>
            <p:ph idx="1"/>
          </p:nvPr>
        </p:nvSpPr>
        <p:spPr>
          <a:xfrm>
            <a:off x="514350" y="1845733"/>
            <a:ext cx="10641330" cy="4450291"/>
          </a:xfrm>
        </p:spPr>
        <p:txBody>
          <a:bodyPr>
            <a:normAutofit fontScale="85000" lnSpcReduction="20000"/>
          </a:bodyPr>
          <a:lstStyle/>
          <a:p>
            <a:endParaRPr lang="it-IT" dirty="0"/>
          </a:p>
          <a:p>
            <a:r>
              <a:rPr lang="it-IT" dirty="0"/>
              <a:t>Strutturazione dello spazio. </a:t>
            </a:r>
          </a:p>
          <a:p>
            <a:r>
              <a:rPr lang="it-IT" dirty="0"/>
              <a:t>Strutturare lo spazio significa rispondere alla domanda "Dove?". </a:t>
            </a:r>
          </a:p>
          <a:p>
            <a:r>
              <a:rPr lang="it-IT" dirty="0"/>
              <a:t>L’ambiente di lavoro organizzato in spazi chiaramente e visivamente delimitati, ognuno con delle funzioni specifiche chiaramente visualizzate, consente al bambino di sapere con precisione ciò che ci si aspetta da lui in ogni luogo e in ogni momento. </a:t>
            </a:r>
          </a:p>
          <a:p>
            <a:endParaRPr lang="it-IT" dirty="0"/>
          </a:p>
          <a:p>
            <a:r>
              <a:rPr lang="it-IT" dirty="0"/>
              <a:t>Strutturazione del tempo </a:t>
            </a:r>
          </a:p>
          <a:p>
            <a:r>
              <a:rPr lang="it-IT" dirty="0"/>
              <a:t>Strutturare il tempo significa rispondere alla domanda "Quando? Per quanto tempo?" </a:t>
            </a:r>
          </a:p>
          <a:p>
            <a:r>
              <a:rPr lang="it-IT" dirty="0"/>
              <a:t>Il passare del tempo è una nozione difficile da apprendere, perché si appoggia su dati non visibili. </a:t>
            </a:r>
          </a:p>
          <a:p>
            <a:r>
              <a:rPr lang="it-IT" dirty="0"/>
              <a:t>Per questo è importante strutturare la giornata attraverso una organizzazione del tempo, che informi ad ogni momento il bambino su ciò che sta accadendo, ciò che è accaduto e che accadrà, aumentando in questo modo la prevedibilità e il controllo della situazione, e diminuendo l'incertezza fonte di ansia. </a:t>
            </a:r>
          </a:p>
          <a:p>
            <a:r>
              <a:rPr lang="it-IT" dirty="0"/>
              <a:t>In pratica ogni bambino disporrà di una sua "agenda" giornaliera, costituita da una sequenza di oggetti, di immagini o di parole scritte, a seconda delle sue abilità, ordinati dall’alto verso il basso . </a:t>
            </a:r>
          </a:p>
          <a:p>
            <a:endParaRPr lang="it-IT" dirty="0"/>
          </a:p>
        </p:txBody>
      </p:sp>
    </p:spTree>
    <p:extLst>
      <p:ext uri="{BB962C8B-B14F-4D97-AF65-F5344CB8AC3E}">
        <p14:creationId xmlns:p14="http://schemas.microsoft.com/office/powerpoint/2010/main" val="28783925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355A8D-1D86-C8A0-E201-CE0190923FB1}"/>
              </a:ext>
            </a:extLst>
          </p:cNvPr>
          <p:cNvSpPr>
            <a:spLocks noGrp="1"/>
          </p:cNvSpPr>
          <p:nvPr>
            <p:ph type="title"/>
          </p:nvPr>
        </p:nvSpPr>
        <p:spPr/>
        <p:txBody>
          <a:bodyPr>
            <a:normAutofit fontScale="90000"/>
          </a:bodyPr>
          <a:lstStyle/>
          <a:p>
            <a:r>
              <a:rPr lang="it-IT" dirty="0"/>
              <a:t>Programma TEACCH:</a:t>
            </a:r>
            <a:br>
              <a:rPr lang="it-IT" dirty="0"/>
            </a:br>
            <a:r>
              <a:rPr lang="it-IT" dirty="0"/>
              <a:t>Strutturazione del materiale di lavoro e l’ aiuto</a:t>
            </a:r>
          </a:p>
        </p:txBody>
      </p:sp>
      <p:sp>
        <p:nvSpPr>
          <p:cNvPr id="3" name="Segnaposto contenuto 2">
            <a:extLst>
              <a:ext uri="{FF2B5EF4-FFF2-40B4-BE49-F238E27FC236}">
                <a16:creationId xmlns:a16="http://schemas.microsoft.com/office/drawing/2014/main" id="{D6A5B4BF-851A-B797-1EC0-64E2A534E02A}"/>
              </a:ext>
            </a:extLst>
          </p:cNvPr>
          <p:cNvSpPr>
            <a:spLocks noGrp="1"/>
          </p:cNvSpPr>
          <p:nvPr>
            <p:ph idx="1"/>
          </p:nvPr>
        </p:nvSpPr>
        <p:spPr/>
        <p:txBody>
          <a:bodyPr>
            <a:normAutofit fontScale="70000" lnSpcReduction="20000"/>
          </a:bodyPr>
          <a:lstStyle/>
          <a:p>
            <a:r>
              <a:rPr lang="it-IT" dirty="0"/>
              <a:t>Strutturazione del materiale di lavoro </a:t>
            </a:r>
          </a:p>
          <a:p>
            <a:r>
              <a:rPr lang="it-IT" dirty="0"/>
              <a:t>Strutturare il materiale di lavoro significa rispondere in modo chiaro e concreto alla domanda "Che cosa?" </a:t>
            </a:r>
          </a:p>
          <a:p>
            <a:r>
              <a:rPr lang="it-IT" dirty="0"/>
              <a:t>Oltre all’agenda giornaliera delle attività, il bambino disporrà di uno schema di lavoro posizionato presso il tavolo di lavoro, costituito ad esempio da lettere dell’alfabeto o numeri, ognuna delle quali è riportata su una scatola di lavoro. </a:t>
            </a:r>
          </a:p>
          <a:p>
            <a:r>
              <a:rPr lang="it-IT" dirty="0"/>
              <a:t>L’aiuto </a:t>
            </a:r>
          </a:p>
          <a:p>
            <a:r>
              <a:rPr lang="it-IT" dirty="0"/>
              <a:t>L’aiuto risponde in modo chiaro e concreto alla domanda "come?". </a:t>
            </a:r>
          </a:p>
          <a:p>
            <a:r>
              <a:rPr lang="it-IT" dirty="0"/>
              <a:t>Se infatti non possiamo utilizzare efficacemente le istruzioni verbali per spiegare il compito, un aiuto fisico o visuale costituirà il modo più semplice per illustrare al bambino autistico come dovrà eseguire il suo compito. </a:t>
            </a:r>
          </a:p>
          <a:p>
            <a:r>
              <a:rPr lang="it-IT" dirty="0"/>
              <a:t>Il grado maggiore di aiuto è costituito dall’aiuto fisico: l’educatore cioè accompagna con la sua la mano del bambino nell’esecuzione del compito. </a:t>
            </a:r>
          </a:p>
          <a:p>
            <a:r>
              <a:rPr lang="it-IT" dirty="0"/>
              <a:t>In questo caso è importante che il gesto sia dosato in modo da comunicare un incoraggiamento e che abbia una valenza esplicativa che il bambino è perfettamente in grado di capire; non deve costituire una costrizione. </a:t>
            </a:r>
          </a:p>
          <a:p>
            <a:r>
              <a:rPr lang="it-IT" dirty="0"/>
              <a:t>Un altro tipo di aiuto può essere di tipo visuale. </a:t>
            </a:r>
          </a:p>
          <a:p>
            <a:r>
              <a:rPr lang="it-IT" dirty="0"/>
              <a:t>Anche l’aiuto verbale naturalmente può essere utilizzato; in questo caso è utile usare parole semplici, essenziali e sempre uguali per una stessa spiegazione, evitando i sinonimi o un linguaggio troppo figurato. </a:t>
            </a:r>
          </a:p>
          <a:p>
            <a:endParaRPr lang="it-IT" dirty="0"/>
          </a:p>
        </p:txBody>
      </p:sp>
    </p:spTree>
    <p:extLst>
      <p:ext uri="{BB962C8B-B14F-4D97-AF65-F5344CB8AC3E}">
        <p14:creationId xmlns:p14="http://schemas.microsoft.com/office/powerpoint/2010/main" val="6621526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7EACFF3-FFCC-B74E-E936-13110E7B1794}"/>
              </a:ext>
            </a:extLst>
          </p:cNvPr>
          <p:cNvSpPr>
            <a:spLocks noGrp="1"/>
          </p:cNvSpPr>
          <p:nvPr>
            <p:ph type="title"/>
          </p:nvPr>
        </p:nvSpPr>
        <p:spPr/>
        <p:txBody>
          <a:bodyPr/>
          <a:lstStyle/>
          <a:p>
            <a:r>
              <a:rPr lang="it-IT" dirty="0"/>
              <a:t>Programma TEACCH: la generalizzazione del compito </a:t>
            </a:r>
          </a:p>
        </p:txBody>
      </p:sp>
      <p:sp>
        <p:nvSpPr>
          <p:cNvPr id="3" name="Segnaposto contenuto 2">
            <a:extLst>
              <a:ext uri="{FF2B5EF4-FFF2-40B4-BE49-F238E27FC236}">
                <a16:creationId xmlns:a16="http://schemas.microsoft.com/office/drawing/2014/main" id="{D0CF1A7A-A78A-1F63-1D11-8D675F0AB6AA}"/>
              </a:ext>
            </a:extLst>
          </p:cNvPr>
          <p:cNvSpPr>
            <a:spLocks noGrp="1"/>
          </p:cNvSpPr>
          <p:nvPr>
            <p:ph idx="1"/>
          </p:nvPr>
        </p:nvSpPr>
        <p:spPr/>
        <p:txBody>
          <a:bodyPr>
            <a:normAutofit/>
          </a:bodyPr>
          <a:lstStyle/>
          <a:p>
            <a:endParaRPr lang="it-IT" dirty="0"/>
          </a:p>
          <a:p>
            <a:r>
              <a:rPr lang="it-IT" dirty="0"/>
              <a:t>La generalizzazione del compito </a:t>
            </a:r>
          </a:p>
          <a:p>
            <a:r>
              <a:rPr lang="it-IT" dirty="0"/>
              <a:t>Bisogna infine ricordare che il bambino autistico tende ad associare l’apprendimento con una data situazione o ad un ambiente, mentre ha difficoltà a generalizzare il suo comportamento. </a:t>
            </a:r>
          </a:p>
          <a:p>
            <a:r>
              <a:rPr lang="it-IT" dirty="0"/>
              <a:t>Sarà quindi necessario sviluppare dei programmi di generalizzazione attiva delle acquisizioni : l’apprendimento in ambiente scolastico è solo l’inizio del programma educativo, perché è altrettanto importante estendere le competenze acquisite all’ambiente familiare o in altre situazioni. </a:t>
            </a:r>
          </a:p>
          <a:p>
            <a:r>
              <a:rPr lang="it-IT" dirty="0"/>
              <a:t>Naturalmente anche per questo è importante servirsi della collaborazione dei genitori: nel caso dell’autismo i rapporti di collaborazione fra genitori e insegnanti non sono una questione di buona educazione, ma un requisito indispensabile del processo educativo</a:t>
            </a:r>
          </a:p>
        </p:txBody>
      </p:sp>
    </p:spTree>
    <p:extLst>
      <p:ext uri="{BB962C8B-B14F-4D97-AF65-F5344CB8AC3E}">
        <p14:creationId xmlns:p14="http://schemas.microsoft.com/office/powerpoint/2010/main" val="40920534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6" name="Google Shape;476;g3645e77f148_0_94"/>
          <p:cNvSpPr/>
          <p:nvPr/>
        </p:nvSpPr>
        <p:spPr>
          <a:xfrm flipH="1">
            <a:off x="1847860" y="1104835"/>
            <a:ext cx="8496300" cy="491100"/>
          </a:xfrm>
          <a:prstGeom prst="rect">
            <a:avLst/>
          </a:prstGeom>
          <a:solidFill>
            <a:srgbClr val="FFFFFF"/>
          </a:solidFill>
          <a:ln w="9525" cap="flat" cmpd="sng">
            <a:solidFill>
              <a:srgbClr val="FFFFFF"/>
            </a:solidFill>
            <a:prstDash val="solid"/>
            <a:round/>
            <a:headEnd type="none" w="sm" len="sm"/>
            <a:tailEnd type="none" w="sm" len="sm"/>
          </a:ln>
          <a:effectLst>
            <a:outerShdw blurRad="50760" dist="37674" dir="2700000" algn="tl" rotWithShape="0">
              <a:srgbClr val="000000">
                <a:alpha val="40000"/>
              </a:srgbClr>
            </a:outerShdw>
          </a:effectLst>
        </p:spPr>
        <p:txBody>
          <a:bodyPr spcFirstLastPara="1" wrap="square" lIns="90000" tIns="45000" rIns="90000" bIns="45000" anchor="t" anchorCtr="0">
            <a:noAutofit/>
          </a:bodyPr>
          <a:lstStyle/>
          <a:p>
            <a:pPr marL="0" marR="0" lvl="0" indent="0" algn="ctr" rtl="0">
              <a:lnSpc>
                <a:spcPct val="100000"/>
              </a:lnSpc>
              <a:spcBef>
                <a:spcPts val="0"/>
              </a:spcBef>
              <a:spcAft>
                <a:spcPts val="0"/>
              </a:spcAft>
              <a:buClr>
                <a:srgbClr val="002060"/>
              </a:buClr>
              <a:buSzPts val="2600"/>
              <a:buFont typeface="Calibri"/>
              <a:buNone/>
            </a:pPr>
            <a:r>
              <a:rPr lang="it-IT" sz="2600" b="1" i="1" u="sng" strike="noStrike" cap="none">
                <a:solidFill>
                  <a:srgbClr val="002060"/>
                </a:solidFill>
                <a:latin typeface="Calibri"/>
                <a:ea typeface="Calibri"/>
                <a:cs typeface="Calibri"/>
                <a:sym typeface="Calibri"/>
              </a:rPr>
              <a:t>Spazio e tempo</a:t>
            </a:r>
            <a:endParaRPr sz="2600" b="0" i="0" u="none" strike="noStrike" cap="none">
              <a:solidFill>
                <a:srgbClr val="000000"/>
              </a:solidFill>
              <a:latin typeface="Arial"/>
              <a:ea typeface="Arial"/>
              <a:cs typeface="Arial"/>
              <a:sym typeface="Arial"/>
            </a:endParaRPr>
          </a:p>
        </p:txBody>
      </p:sp>
      <p:sp>
        <p:nvSpPr>
          <p:cNvPr id="477" name="Google Shape;477;g3645e77f148_0_94"/>
          <p:cNvSpPr txBox="1"/>
          <p:nvPr/>
        </p:nvSpPr>
        <p:spPr>
          <a:xfrm>
            <a:off x="365375" y="1745700"/>
            <a:ext cx="11512200" cy="4700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667"/>
              <a:buFont typeface="Arial"/>
              <a:buNone/>
            </a:pPr>
            <a:r>
              <a:rPr lang="it-IT" sz="2667" b="0" i="0" u="none" strike="noStrike" cap="none">
                <a:solidFill>
                  <a:schemeClr val="dk1"/>
                </a:solidFill>
                <a:latin typeface="Calibri"/>
                <a:ea typeface="Calibri"/>
                <a:cs typeface="Calibri"/>
                <a:sym typeface="Calibri"/>
              </a:rPr>
              <a:t>Lo spazio deve essere organizzato in modo chiaro e delimitato per permettere al bambino/ragazzo di sapere con precisione cosa ci si attende da lui in ogni luogo e in ogni momento. Ogni spazio deve essere adibito ad una singola attività: ciò per rendere autonomo il bambino/ragazzo nell’orientarsi e raggiungere una gratificante autonomia di movimento </a:t>
            </a:r>
            <a:endParaRPr sz="2667"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667"/>
              <a:buFont typeface="Arial"/>
              <a:buNone/>
            </a:pPr>
            <a:endParaRPr sz="2667"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667"/>
              <a:buFont typeface="Arial"/>
              <a:buNone/>
            </a:pPr>
            <a:r>
              <a:rPr lang="it-IT" sz="2667" b="0" i="0" u="none" strike="noStrike" cap="none">
                <a:solidFill>
                  <a:schemeClr val="dk1"/>
                </a:solidFill>
                <a:latin typeface="Calibri"/>
                <a:ea typeface="Calibri"/>
                <a:cs typeface="Calibri"/>
                <a:sym typeface="Calibri"/>
              </a:rPr>
              <a:t>Può essere utile un’agenda visiva  che mostra: </a:t>
            </a:r>
            <a:endParaRPr sz="2667"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667"/>
              <a:buFont typeface="Arial"/>
              <a:buNone/>
            </a:pPr>
            <a:r>
              <a:rPr lang="it-IT" sz="2667" b="0" i="0" u="none" strike="noStrike" cap="none">
                <a:solidFill>
                  <a:schemeClr val="dk1"/>
                </a:solidFill>
                <a:latin typeface="Calibri"/>
                <a:ea typeface="Calibri"/>
                <a:cs typeface="Calibri"/>
                <a:sym typeface="Calibri"/>
              </a:rPr>
              <a:t>• tutte le attività della giornata nell’ordine di successione esatta </a:t>
            </a:r>
            <a:endParaRPr sz="2667"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667"/>
              <a:buFont typeface="Arial"/>
              <a:buNone/>
            </a:pPr>
            <a:r>
              <a:rPr lang="it-IT" sz="2667" b="0" i="0" u="none" strike="noStrike" cap="none">
                <a:solidFill>
                  <a:schemeClr val="dk1"/>
                </a:solidFill>
                <a:latin typeface="Calibri"/>
                <a:ea typeface="Calibri"/>
                <a:cs typeface="Calibri"/>
                <a:sym typeface="Calibri"/>
              </a:rPr>
              <a:t>• luogo esatto in cui si svolgeranno (classe; palestra; giardino; laboratorio) </a:t>
            </a:r>
            <a:endParaRPr sz="2667"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667"/>
              <a:buFont typeface="Arial"/>
              <a:buNone/>
            </a:pPr>
            <a:r>
              <a:rPr lang="it-IT" sz="2667" b="0" i="0" u="none" strike="noStrike" cap="none">
                <a:solidFill>
                  <a:schemeClr val="dk1"/>
                </a:solidFill>
                <a:latin typeface="Calibri"/>
                <a:ea typeface="Calibri"/>
                <a:cs typeface="Calibri"/>
                <a:sym typeface="Calibri"/>
              </a:rPr>
              <a:t>• le persone con cui si eseguiranno le attività </a:t>
            </a:r>
            <a:endParaRPr sz="2667"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667"/>
              <a:buFont typeface="Arial"/>
              <a:buNone/>
            </a:pPr>
            <a:r>
              <a:rPr lang="it-IT" sz="2667" b="0" i="0" u="none" strike="noStrike" cap="none">
                <a:solidFill>
                  <a:schemeClr val="dk1"/>
                </a:solidFill>
                <a:latin typeface="Calibri"/>
                <a:ea typeface="Calibri"/>
                <a:cs typeface="Calibri"/>
                <a:sym typeface="Calibri"/>
              </a:rPr>
              <a:t>Attraverso una serie di supporti visivi corrispondenti (foto, disegni, simboli)</a:t>
            </a:r>
            <a:endParaRPr sz="2667" b="0" i="0" u="none" strike="noStrike" cap="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76"/>
                                        </p:tgtEl>
                                        <p:attrNameLst>
                                          <p:attrName>style.visibility</p:attrName>
                                        </p:attrNameLst>
                                      </p:cBhvr>
                                      <p:to>
                                        <p:strVal val="visible"/>
                                      </p:to>
                                    </p:set>
                                    <p:animEffect transition="in" filter="fade">
                                      <p:cBhvr>
                                        <p:cTn id="7" dur="500"/>
                                        <p:tgtEl>
                                          <p:spTgt spid="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4" name="Google Shape;484;g3645e77f148_0_103"/>
          <p:cNvSpPr/>
          <p:nvPr/>
        </p:nvSpPr>
        <p:spPr>
          <a:xfrm flipH="1">
            <a:off x="1847860" y="1104835"/>
            <a:ext cx="8496300" cy="491100"/>
          </a:xfrm>
          <a:prstGeom prst="rect">
            <a:avLst/>
          </a:prstGeom>
          <a:solidFill>
            <a:srgbClr val="FFFFFF"/>
          </a:solidFill>
          <a:ln w="9525" cap="flat" cmpd="sng">
            <a:solidFill>
              <a:srgbClr val="FFFFFF"/>
            </a:solidFill>
            <a:prstDash val="solid"/>
            <a:round/>
            <a:headEnd type="none" w="sm" len="sm"/>
            <a:tailEnd type="none" w="sm" len="sm"/>
          </a:ln>
          <a:effectLst>
            <a:outerShdw blurRad="50760" dist="37674" dir="2700000" algn="tl" rotWithShape="0">
              <a:srgbClr val="000000">
                <a:alpha val="40000"/>
              </a:srgbClr>
            </a:outerShdw>
          </a:effectLst>
        </p:spPr>
        <p:txBody>
          <a:bodyPr spcFirstLastPara="1" wrap="square" lIns="90000" tIns="45000" rIns="90000" bIns="45000" anchor="t" anchorCtr="0">
            <a:noAutofit/>
          </a:bodyPr>
          <a:lstStyle/>
          <a:p>
            <a:pPr marL="0" marR="0" lvl="0" indent="0" algn="ctr" rtl="0">
              <a:lnSpc>
                <a:spcPct val="100000"/>
              </a:lnSpc>
              <a:spcBef>
                <a:spcPts val="0"/>
              </a:spcBef>
              <a:spcAft>
                <a:spcPts val="0"/>
              </a:spcAft>
              <a:buClr>
                <a:srgbClr val="002060"/>
              </a:buClr>
              <a:buSzPts val="2600"/>
              <a:buFont typeface="Calibri"/>
              <a:buNone/>
            </a:pPr>
            <a:r>
              <a:rPr lang="it-IT" sz="2600" b="1" i="1" u="sng" strike="noStrike" cap="none">
                <a:solidFill>
                  <a:srgbClr val="002060"/>
                </a:solidFill>
                <a:latin typeface="Calibri"/>
                <a:ea typeface="Calibri"/>
                <a:cs typeface="Calibri"/>
                <a:sym typeface="Calibri"/>
              </a:rPr>
              <a:t>Spazio e tempo</a:t>
            </a:r>
            <a:endParaRPr sz="2600" b="0" i="0" u="none" strike="noStrike" cap="none">
              <a:solidFill>
                <a:srgbClr val="000000"/>
              </a:solidFill>
              <a:latin typeface="Arial"/>
              <a:ea typeface="Arial"/>
              <a:cs typeface="Arial"/>
              <a:sym typeface="Arial"/>
            </a:endParaRPr>
          </a:p>
        </p:txBody>
      </p:sp>
      <p:sp>
        <p:nvSpPr>
          <p:cNvPr id="485" name="Google Shape;485;g3645e77f148_0_103"/>
          <p:cNvSpPr txBox="1"/>
          <p:nvPr/>
        </p:nvSpPr>
        <p:spPr>
          <a:xfrm>
            <a:off x="339900" y="1789200"/>
            <a:ext cx="7608300" cy="387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667"/>
              <a:buFont typeface="Arial"/>
              <a:buNone/>
            </a:pPr>
            <a:r>
              <a:rPr lang="it-IT" sz="2667" b="0" i="0" u="none" strike="noStrike" cap="none">
                <a:solidFill>
                  <a:schemeClr val="dk1"/>
                </a:solidFill>
                <a:latin typeface="Calibri"/>
                <a:ea typeface="Calibri"/>
                <a:cs typeface="Calibri"/>
                <a:sym typeface="Calibri"/>
              </a:rPr>
              <a:t>L’agenda visiva:</a:t>
            </a:r>
            <a:endParaRPr sz="2667" b="0" i="0" u="none" strike="noStrike" cap="none">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a:solidFill>
                  <a:schemeClr val="dk1"/>
                </a:solidFill>
                <a:latin typeface="Calibri"/>
                <a:ea typeface="Calibri"/>
                <a:cs typeface="Calibri"/>
                <a:sym typeface="Calibri"/>
              </a:rPr>
              <a:t>Crea una routine di lavoro che fornisce prevedibilità e sicurezza</a:t>
            </a:r>
            <a:endParaRPr sz="2667" b="0" i="0" u="none" strike="noStrike" cap="none">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a:solidFill>
                  <a:schemeClr val="dk1"/>
                </a:solidFill>
                <a:latin typeface="Calibri"/>
                <a:ea typeface="Calibri"/>
                <a:cs typeface="Calibri"/>
                <a:sym typeface="Calibri"/>
              </a:rPr>
              <a:t>Aiuta a gestire il tempo </a:t>
            </a:r>
            <a:endParaRPr sz="2667" b="0" i="0" u="none" strike="noStrike" cap="none">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a:solidFill>
                  <a:schemeClr val="dk1"/>
                </a:solidFill>
                <a:latin typeface="Calibri"/>
                <a:ea typeface="Calibri"/>
                <a:cs typeface="Calibri"/>
                <a:sym typeface="Calibri"/>
              </a:rPr>
              <a:t>Facilita la comunicazione: (semplicemente indicando le tessere), è un mezzo visivo che permette all’insegnante di dare messaggi chiari e al bambino/ragazzo di poter comunicare desideri e bisogni. </a:t>
            </a:r>
            <a:endParaRPr sz="2667" b="0" i="0" u="none" strike="noStrike" cap="none">
              <a:solidFill>
                <a:schemeClr val="dk1"/>
              </a:solidFill>
              <a:latin typeface="Calibri"/>
              <a:ea typeface="Calibri"/>
              <a:cs typeface="Calibri"/>
              <a:sym typeface="Calibri"/>
            </a:endParaRPr>
          </a:p>
        </p:txBody>
      </p:sp>
      <p:pic>
        <p:nvPicPr>
          <p:cNvPr id="486" name="Google Shape;486;g3645e77f148_0_103"/>
          <p:cNvPicPr preferRelativeResize="0"/>
          <p:nvPr/>
        </p:nvPicPr>
        <p:blipFill rotWithShape="1">
          <a:blip r:embed="rId3">
            <a:alphaModFix/>
          </a:blip>
          <a:srcRect/>
          <a:stretch/>
        </p:blipFill>
        <p:spPr>
          <a:xfrm>
            <a:off x="8170302" y="1471825"/>
            <a:ext cx="4021651" cy="535880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84"/>
                                        </p:tgtEl>
                                        <p:attrNameLst>
                                          <p:attrName>style.visibility</p:attrName>
                                        </p:attrNameLst>
                                      </p:cBhvr>
                                      <p:to>
                                        <p:strVal val="visible"/>
                                      </p:to>
                                    </p:set>
                                    <p:animEffect transition="in" filter="fade">
                                      <p:cBhvr>
                                        <p:cTn id="7" dur="500"/>
                                        <p:tgtEl>
                                          <p:spTgt spid="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3" name="Google Shape;493;g3645e77f148_0_165"/>
          <p:cNvSpPr/>
          <p:nvPr/>
        </p:nvSpPr>
        <p:spPr>
          <a:xfrm flipH="1">
            <a:off x="1943059" y="0"/>
            <a:ext cx="8496300" cy="491100"/>
          </a:xfrm>
          <a:prstGeom prst="rect">
            <a:avLst/>
          </a:prstGeom>
          <a:solidFill>
            <a:srgbClr val="FFFFFF"/>
          </a:solidFill>
          <a:ln w="9525" cap="flat" cmpd="sng">
            <a:solidFill>
              <a:srgbClr val="FFFFFF"/>
            </a:solidFill>
            <a:prstDash val="solid"/>
            <a:round/>
            <a:headEnd type="none" w="sm" len="sm"/>
            <a:tailEnd type="none" w="sm" len="sm"/>
          </a:ln>
          <a:effectLst>
            <a:outerShdw blurRad="50760" dist="37674" dir="2700000" algn="tl" rotWithShape="0">
              <a:srgbClr val="000000">
                <a:alpha val="40000"/>
              </a:srgbClr>
            </a:outerShdw>
          </a:effectLst>
        </p:spPr>
        <p:txBody>
          <a:bodyPr spcFirstLastPara="1" wrap="square" lIns="90000" tIns="45000" rIns="90000" bIns="45000" anchor="t" anchorCtr="0">
            <a:noAutofit/>
          </a:bodyPr>
          <a:lstStyle/>
          <a:p>
            <a:pPr marL="0" marR="0" lvl="0" indent="0" algn="ctr" rtl="0">
              <a:lnSpc>
                <a:spcPct val="100000"/>
              </a:lnSpc>
              <a:spcBef>
                <a:spcPts val="0"/>
              </a:spcBef>
              <a:spcAft>
                <a:spcPts val="0"/>
              </a:spcAft>
              <a:buClr>
                <a:srgbClr val="002060"/>
              </a:buClr>
              <a:buSzPts val="2600"/>
              <a:buFont typeface="Calibri"/>
              <a:buNone/>
            </a:pPr>
            <a:r>
              <a:rPr lang="it-IT" sz="2600" b="1" i="1" u="sng" strike="noStrike" cap="none" dirty="0">
                <a:solidFill>
                  <a:srgbClr val="002060"/>
                </a:solidFill>
                <a:latin typeface="Calibri"/>
                <a:ea typeface="Calibri"/>
                <a:cs typeface="Calibri"/>
                <a:sym typeface="Calibri"/>
              </a:rPr>
              <a:t>Supporti visivi</a:t>
            </a:r>
            <a:endParaRPr sz="2600" b="0" i="0" u="none" strike="noStrike" cap="none" dirty="0">
              <a:solidFill>
                <a:srgbClr val="000000"/>
              </a:solidFill>
              <a:latin typeface="Arial"/>
              <a:ea typeface="Arial"/>
              <a:cs typeface="Arial"/>
              <a:sym typeface="Arial"/>
            </a:endParaRPr>
          </a:p>
        </p:txBody>
      </p:sp>
      <p:sp>
        <p:nvSpPr>
          <p:cNvPr id="494" name="Google Shape;494;g3645e77f148_0_165"/>
          <p:cNvSpPr txBox="1"/>
          <p:nvPr/>
        </p:nvSpPr>
        <p:spPr>
          <a:xfrm>
            <a:off x="374359" y="873600"/>
            <a:ext cx="11817600" cy="5110800"/>
          </a:xfrm>
          <a:prstGeom prst="rect">
            <a:avLst/>
          </a:prstGeom>
          <a:noFill/>
          <a:ln>
            <a:noFill/>
          </a:ln>
        </p:spPr>
        <p:txBody>
          <a:bodyPr spcFirstLastPara="1" wrap="square" lIns="91425" tIns="91425" rIns="91425" bIns="91425" anchor="t" anchorCtr="0">
            <a:spAutoFit/>
          </a:bodyPr>
          <a:lstStyle/>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dirty="0">
                <a:solidFill>
                  <a:schemeClr val="dk1"/>
                </a:solidFill>
                <a:latin typeface="Calibri"/>
                <a:ea typeface="Calibri"/>
                <a:cs typeface="Calibri"/>
                <a:sym typeface="Calibri"/>
              </a:rPr>
              <a:t>Agenda visiva giornaliera o settimanale: vengono presentate le attività principali della giornata, dove verranno svolte e con chi. </a:t>
            </a:r>
            <a:endParaRPr sz="2667" b="0" i="0" u="none" strike="noStrike" cap="none" dirty="0">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dirty="0">
                <a:solidFill>
                  <a:schemeClr val="dk1"/>
                </a:solidFill>
                <a:latin typeface="Calibri"/>
                <a:ea typeface="Calibri"/>
                <a:cs typeface="Calibri"/>
                <a:sym typeface="Calibri"/>
              </a:rPr>
              <a:t>Striscia o sequenza di attività </a:t>
            </a:r>
            <a:endParaRPr sz="2667" b="0" i="0" u="none" strike="noStrike" cap="none" dirty="0">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dirty="0">
                <a:solidFill>
                  <a:schemeClr val="dk1"/>
                </a:solidFill>
                <a:latin typeface="Calibri"/>
                <a:ea typeface="Calibri"/>
                <a:cs typeface="Calibri"/>
                <a:sym typeface="Calibri"/>
              </a:rPr>
              <a:t>Analisi del compito o scomposizione visiva di alcune sequenze di azioni da apprendere (andare in bagno, fare la doccia, preparare lo zaino scriverei i compiti sul diario) </a:t>
            </a:r>
            <a:endParaRPr sz="2667" b="0" i="0" u="none" strike="noStrike" cap="none" dirty="0">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dirty="0">
                <a:solidFill>
                  <a:schemeClr val="dk1"/>
                </a:solidFill>
                <a:latin typeface="Calibri"/>
                <a:ea typeface="Calibri"/>
                <a:cs typeface="Calibri"/>
                <a:sym typeface="Calibri"/>
              </a:rPr>
              <a:t>Storie sociali: brevi storie con testo ed immagini che spiegano cosa succede e come ci si comporta in una determinata situazione</a:t>
            </a:r>
            <a:endParaRPr sz="2667" b="0" i="0" u="none" strike="noStrike" cap="none" dirty="0">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dirty="0">
                <a:solidFill>
                  <a:schemeClr val="dk1"/>
                </a:solidFill>
                <a:latin typeface="Calibri"/>
                <a:ea typeface="Calibri"/>
                <a:cs typeface="Calibri"/>
                <a:sym typeface="Calibri"/>
              </a:rPr>
              <a:t>Termometro delle emozioni per indicare su una scala quanto ci si sente agitati</a:t>
            </a:r>
            <a:endParaRPr sz="2667" b="0" i="0" u="none" strike="noStrike" cap="none" dirty="0">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dirty="0">
                <a:solidFill>
                  <a:schemeClr val="dk1"/>
                </a:solidFill>
                <a:latin typeface="Calibri"/>
                <a:ea typeface="Calibri"/>
                <a:cs typeface="Calibri"/>
                <a:sym typeface="Calibri"/>
              </a:rPr>
              <a:t>Cartelloni delle regole</a:t>
            </a:r>
            <a:endParaRPr sz="2667" b="0" i="0" u="none" strike="noStrike" cap="none" dirty="0">
              <a:solidFill>
                <a:schemeClr val="dk1"/>
              </a:solidFill>
              <a:latin typeface="Calibri"/>
              <a:ea typeface="Calibri"/>
              <a:cs typeface="Calibri"/>
              <a:sym typeface="Calibri"/>
            </a:endParaRPr>
          </a:p>
          <a:p>
            <a:pPr marL="457200" marR="0" lvl="0" indent="-397954" algn="l" rtl="0">
              <a:lnSpc>
                <a:spcPct val="100000"/>
              </a:lnSpc>
              <a:spcBef>
                <a:spcPts val="0"/>
              </a:spcBef>
              <a:spcAft>
                <a:spcPts val="0"/>
              </a:spcAft>
              <a:buClr>
                <a:schemeClr val="dk1"/>
              </a:buClr>
              <a:buSzPts val="2667"/>
              <a:buFont typeface="Calibri"/>
              <a:buChar char="-"/>
            </a:pPr>
            <a:r>
              <a:rPr lang="it-IT" sz="2667" b="0" i="0" u="none" strike="noStrike" cap="none" dirty="0">
                <a:solidFill>
                  <a:schemeClr val="dk1"/>
                </a:solidFill>
                <a:latin typeface="Calibri"/>
                <a:ea typeface="Calibri"/>
                <a:cs typeface="Calibri"/>
                <a:sym typeface="Calibri"/>
              </a:rPr>
              <a:t>Immagini plastificate e dotate di velcro sul retro che contrassegnano visivamente il contenuto di cassetti/sportelli </a:t>
            </a:r>
            <a:endParaRPr sz="2667"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3"/>
                                        </p:tgtEl>
                                        <p:attrNameLst>
                                          <p:attrName>style.visibility</p:attrName>
                                        </p:attrNameLst>
                                      </p:cBhvr>
                                      <p:to>
                                        <p:strVal val="visible"/>
                                      </p:to>
                                    </p:set>
                                    <p:animEffect transition="in" filter="fade">
                                      <p:cBhvr>
                                        <p:cTn id="7" dur="500"/>
                                        <p:tgtEl>
                                          <p:spTgt spid="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9F79164-AE67-8BFE-6C50-10BE0D853DE8}"/>
              </a:ext>
            </a:extLst>
          </p:cNvPr>
          <p:cNvSpPr>
            <a:spLocks noGrp="1"/>
          </p:cNvSpPr>
          <p:nvPr>
            <p:ph type="title"/>
          </p:nvPr>
        </p:nvSpPr>
        <p:spPr/>
        <p:txBody>
          <a:bodyPr/>
          <a:lstStyle/>
          <a:p>
            <a:pPr algn="ctr"/>
            <a:r>
              <a:rPr lang="it-IT" dirty="0"/>
              <a:t>	Disturbi dello Spettro Autistico</a:t>
            </a:r>
            <a:br>
              <a:rPr lang="it-IT" dirty="0"/>
            </a:br>
            <a:r>
              <a:rPr lang="it-IT" dirty="0"/>
              <a:t>INTERVENIRE SU TRE ASPETTI</a:t>
            </a:r>
          </a:p>
        </p:txBody>
      </p:sp>
      <p:sp>
        <p:nvSpPr>
          <p:cNvPr id="4" name="Segnaposto numero diapositiva 3">
            <a:extLst>
              <a:ext uri="{FF2B5EF4-FFF2-40B4-BE49-F238E27FC236}">
                <a16:creationId xmlns:a16="http://schemas.microsoft.com/office/drawing/2014/main" id="{A1E48960-869C-31E7-3598-77112B8F8295}"/>
              </a:ext>
            </a:extLst>
          </p:cNvPr>
          <p:cNvSpPr>
            <a:spLocks noGrp="1"/>
          </p:cNvSpPr>
          <p:nvPr>
            <p:ph type="sldNum" sz="quarter" idx="12"/>
          </p:nvPr>
        </p:nvSpPr>
        <p:spPr/>
        <p:txBody>
          <a:bodyPr/>
          <a:lstStyle/>
          <a:p>
            <a:pPr marL="78563" marR="0" lvl="0" indent="0" algn="r" defTabSz="4572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srgbClr val="3D4C62"/>
                </a:solidFill>
                <a:effectLst/>
                <a:uLnTx/>
                <a:uFillTx/>
                <a:latin typeface="Amatic SC"/>
                <a:ea typeface="+mn-ea"/>
                <a:cs typeface="Amatic SC"/>
                <a:sym typeface="Amatic SC"/>
              </a:rPr>
              <a:pPr marL="78563" marR="0" lvl="0" indent="0" algn="r" defTabSz="457200" rtl="0" eaLnBrk="1" fontAlgn="auto" latinLnBrk="0" hangingPunct="1">
                <a:lnSpc>
                  <a:spcPct val="100000"/>
                </a:lnSpc>
                <a:spcBef>
                  <a:spcPts val="19"/>
                </a:spcBef>
                <a:spcAft>
                  <a:spcPts val="0"/>
                </a:spcAft>
                <a:buClr>
                  <a:srgbClr val="000000"/>
                </a:buClr>
                <a:buSzPts val="1500"/>
                <a:buFont typeface="Arial"/>
                <a:buNone/>
                <a:tabLst/>
                <a:defRPr/>
              </a:pPr>
              <a:t>42</a:t>
            </a:fld>
            <a:endParaRPr kumimoji="0" lang="it-IT" sz="1500" b="0" i="0" u="none" strike="noStrike" kern="1200" cap="none" spc="0" normalizeH="0" baseline="0" noProof="0">
              <a:ln>
                <a:noFill/>
              </a:ln>
              <a:solidFill>
                <a:srgbClr val="3D4C62"/>
              </a:solidFill>
              <a:effectLst/>
              <a:uLnTx/>
              <a:uFillTx/>
              <a:latin typeface="Amatic SC"/>
              <a:ea typeface="+mn-ea"/>
              <a:cs typeface="Amatic SC"/>
              <a:sym typeface="Amatic SC"/>
            </a:endParaRPr>
          </a:p>
        </p:txBody>
      </p:sp>
      <p:graphicFrame>
        <p:nvGraphicFramePr>
          <p:cNvPr id="6" name="Diagramma 5">
            <a:extLst>
              <a:ext uri="{FF2B5EF4-FFF2-40B4-BE49-F238E27FC236}">
                <a16:creationId xmlns:a16="http://schemas.microsoft.com/office/drawing/2014/main" id="{E564440F-71DD-E321-78FC-418E18691F73}"/>
              </a:ext>
            </a:extLst>
          </p:cNvPr>
          <p:cNvGraphicFramePr/>
          <p:nvPr/>
        </p:nvGraphicFramePr>
        <p:xfrm>
          <a:off x="883315" y="1639614"/>
          <a:ext cx="10933889" cy="61269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35992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A1E48960-869C-31E7-3598-77112B8F8295}"/>
              </a:ext>
            </a:extLst>
          </p:cNvPr>
          <p:cNvSpPr>
            <a:spLocks noGrp="1"/>
          </p:cNvSpPr>
          <p:nvPr>
            <p:ph type="sldNum" sz="quarter" idx="12"/>
          </p:nvPr>
        </p:nvSpPr>
        <p:spPr/>
        <p:txBody>
          <a:bodyPr/>
          <a:lstStyle/>
          <a:p>
            <a:fld id="{00000000-1234-1234-1234-123412341234}" type="slidenum">
              <a:rPr lang="it-IT" smtClean="0"/>
              <a:pPr/>
              <a:t>43</a:t>
            </a:fld>
            <a:endParaRPr lang="it-IT"/>
          </a:p>
        </p:txBody>
      </p:sp>
      <p:sp>
        <p:nvSpPr>
          <p:cNvPr id="2" name="Titolo 1">
            <a:extLst>
              <a:ext uri="{FF2B5EF4-FFF2-40B4-BE49-F238E27FC236}">
                <a16:creationId xmlns:a16="http://schemas.microsoft.com/office/drawing/2014/main" id="{59F79164-AE67-8BFE-6C50-10BE0D853DE8}"/>
              </a:ext>
            </a:extLst>
          </p:cNvPr>
          <p:cNvSpPr>
            <a:spLocks noGrp="1"/>
          </p:cNvSpPr>
          <p:nvPr>
            <p:ph type="title" idx="4294967295"/>
          </p:nvPr>
        </p:nvSpPr>
        <p:spPr>
          <a:xfrm>
            <a:off x="0" y="42863"/>
            <a:ext cx="11029950" cy="987425"/>
          </a:xfrm>
        </p:spPr>
        <p:txBody>
          <a:bodyPr/>
          <a:lstStyle/>
          <a:p>
            <a:pPr algn="ctr"/>
            <a:r>
              <a:rPr lang="it-IT" dirty="0">
                <a:solidFill>
                  <a:srgbClr val="080808"/>
                </a:solidFill>
              </a:rPr>
              <a:t>	intervenire su tre aspetti</a:t>
            </a:r>
          </a:p>
        </p:txBody>
      </p:sp>
      <p:graphicFrame>
        <p:nvGraphicFramePr>
          <p:cNvPr id="6" name="Diagramma 5">
            <a:extLst>
              <a:ext uri="{FF2B5EF4-FFF2-40B4-BE49-F238E27FC236}">
                <a16:creationId xmlns:a16="http://schemas.microsoft.com/office/drawing/2014/main" id="{E564440F-71DD-E321-78FC-418E18691F73}"/>
              </a:ext>
            </a:extLst>
          </p:cNvPr>
          <p:cNvGraphicFramePr/>
          <p:nvPr>
            <p:extLst>
              <p:ext uri="{D42A27DB-BD31-4B8C-83A1-F6EECF244321}">
                <p14:modId xmlns:p14="http://schemas.microsoft.com/office/powerpoint/2010/main" val="1286990116"/>
              </p:ext>
            </p:extLst>
          </p:nvPr>
        </p:nvGraphicFramePr>
        <p:xfrm>
          <a:off x="814496" y="1153161"/>
          <a:ext cx="10933889" cy="61269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41152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9F79164-AE67-8BFE-6C50-10BE0D853DE8}"/>
              </a:ext>
            </a:extLst>
          </p:cNvPr>
          <p:cNvSpPr>
            <a:spLocks noGrp="1"/>
          </p:cNvSpPr>
          <p:nvPr>
            <p:ph type="title"/>
          </p:nvPr>
        </p:nvSpPr>
        <p:spPr>
          <a:xfrm>
            <a:off x="3112116" y="982"/>
            <a:ext cx="7184955" cy="628400"/>
          </a:xfrm>
        </p:spPr>
        <p:txBody>
          <a:bodyPr/>
          <a:lstStyle/>
          <a:p>
            <a:r>
              <a:rPr lang="it-IT" dirty="0"/>
              <a:t>	intervenire su tre aspetti</a:t>
            </a:r>
          </a:p>
        </p:txBody>
      </p:sp>
      <p:sp>
        <p:nvSpPr>
          <p:cNvPr id="4" name="Segnaposto numero diapositiva 3">
            <a:extLst>
              <a:ext uri="{FF2B5EF4-FFF2-40B4-BE49-F238E27FC236}">
                <a16:creationId xmlns:a16="http://schemas.microsoft.com/office/drawing/2014/main" id="{A1E48960-869C-31E7-3598-77112B8F8295}"/>
              </a:ext>
            </a:extLst>
          </p:cNvPr>
          <p:cNvSpPr>
            <a:spLocks noGrp="1"/>
          </p:cNvSpPr>
          <p:nvPr>
            <p:ph type="sldNum" idx="12"/>
          </p:nvPr>
        </p:nvSpPr>
        <p:spPr/>
        <p:txBody>
          <a:bodyPr/>
          <a:lstStyle/>
          <a:p>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srgbClr val="3D4C62"/>
                </a:solidFill>
                <a:effectLst/>
                <a:uLnTx/>
                <a:uFillTx/>
                <a:latin typeface="Amatic SC"/>
                <a:cs typeface="Amatic SC"/>
                <a:sym typeface="Amatic SC"/>
              </a:rPr>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t>44</a:t>
            </a:fld>
            <a:endParaRPr kumimoji="0" lang="it-IT" sz="1500" b="0" i="0" u="none" strike="noStrike" kern="1200" cap="none" spc="0" normalizeH="0" baseline="0" noProof="0">
              <a:ln>
                <a:noFill/>
              </a:ln>
              <a:solidFill>
                <a:srgbClr val="3D4C62"/>
              </a:solidFill>
              <a:effectLst/>
              <a:uLnTx/>
              <a:uFillTx/>
              <a:latin typeface="Amatic SC"/>
              <a:cs typeface="Amatic SC"/>
              <a:sym typeface="Amatic SC"/>
            </a:endParaRPr>
          </a:p>
        </p:txBody>
      </p:sp>
      <p:graphicFrame>
        <p:nvGraphicFramePr>
          <p:cNvPr id="6" name="Diagramma 5">
            <a:extLst>
              <a:ext uri="{FF2B5EF4-FFF2-40B4-BE49-F238E27FC236}">
                <a16:creationId xmlns:a16="http://schemas.microsoft.com/office/drawing/2014/main" id="{E564440F-71DD-E321-78FC-418E18691F73}"/>
              </a:ext>
            </a:extLst>
          </p:cNvPr>
          <p:cNvGraphicFramePr/>
          <p:nvPr/>
        </p:nvGraphicFramePr>
        <p:xfrm>
          <a:off x="661315" y="629382"/>
          <a:ext cx="10933889" cy="5602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44294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49553C-86DA-81CA-72CA-8C20320317FC}"/>
              </a:ext>
            </a:extLst>
          </p:cNvPr>
          <p:cNvSpPr>
            <a:spLocks noGrp="1"/>
          </p:cNvSpPr>
          <p:nvPr>
            <p:ph type="title"/>
          </p:nvPr>
        </p:nvSpPr>
        <p:spPr/>
        <p:txBody>
          <a:bodyPr/>
          <a:lstStyle/>
          <a:p>
            <a:pPr algn="ctr"/>
            <a:r>
              <a:rPr lang="it-IT" dirty="0"/>
              <a:t>Disabilità intellettiva moderata</a:t>
            </a:r>
          </a:p>
        </p:txBody>
      </p:sp>
      <p:sp>
        <p:nvSpPr>
          <p:cNvPr id="3" name="Segnaposto testo 2">
            <a:extLst>
              <a:ext uri="{FF2B5EF4-FFF2-40B4-BE49-F238E27FC236}">
                <a16:creationId xmlns:a16="http://schemas.microsoft.com/office/drawing/2014/main" id="{4265EBC8-8D50-70EF-9B28-028CCB66099E}"/>
              </a:ext>
            </a:extLst>
          </p:cNvPr>
          <p:cNvSpPr>
            <a:spLocks noGrp="1"/>
          </p:cNvSpPr>
          <p:nvPr>
            <p:ph type="body" idx="1"/>
          </p:nvPr>
        </p:nvSpPr>
        <p:spPr/>
        <p:txBody>
          <a:bodyPr anchor="t"/>
          <a:lstStyle/>
          <a:p>
            <a:r>
              <a:rPr lang="it-IT" dirty="0">
                <a:solidFill>
                  <a:srgbClr val="0070C0"/>
                </a:solidFill>
              </a:rPr>
              <a:t>Intervento sull’ ambiente fisico e sulla classe</a:t>
            </a:r>
          </a:p>
          <a:p>
            <a:endParaRPr lang="it-IT" dirty="0"/>
          </a:p>
        </p:txBody>
      </p:sp>
      <p:sp>
        <p:nvSpPr>
          <p:cNvPr id="4" name="Segnaposto contenuto 3">
            <a:extLst>
              <a:ext uri="{FF2B5EF4-FFF2-40B4-BE49-F238E27FC236}">
                <a16:creationId xmlns:a16="http://schemas.microsoft.com/office/drawing/2014/main" id="{5983AE76-773C-C867-B6E3-27120E20C037}"/>
              </a:ext>
            </a:extLst>
          </p:cNvPr>
          <p:cNvSpPr>
            <a:spLocks noGrp="1"/>
          </p:cNvSpPr>
          <p:nvPr>
            <p:ph sz="half" idx="2"/>
          </p:nvPr>
        </p:nvSpPr>
        <p:spPr>
          <a:xfrm>
            <a:off x="641940" y="2453612"/>
            <a:ext cx="5393100" cy="3931948"/>
          </a:xfrm>
        </p:spPr>
        <p:txBody>
          <a:bodyPr>
            <a:normAutofit fontScale="70000" lnSpcReduction="20000"/>
          </a:bodyPr>
          <a:lstStyle/>
          <a:p>
            <a:r>
              <a:rPr lang="it-IT" dirty="0"/>
              <a:t>Ambiente chiaro, semplice, ordinato, dove il soggetto si possa orientare facilmente.</a:t>
            </a:r>
          </a:p>
          <a:p>
            <a:r>
              <a:rPr lang="it-IT" dirty="0"/>
              <a:t>Una consegna per volta, rassicurazione emotiva. </a:t>
            </a:r>
          </a:p>
          <a:p>
            <a:r>
              <a:rPr lang="it-IT" dirty="0"/>
              <a:t>Riferimenti visivi/colori</a:t>
            </a:r>
          </a:p>
          <a:p>
            <a:r>
              <a:rPr lang="it-IT" dirty="0"/>
              <a:t>Pittogrammi e fotografie</a:t>
            </a:r>
          </a:p>
          <a:p>
            <a:r>
              <a:rPr lang="it-IT" dirty="0"/>
              <a:t>Clima di classe positivo</a:t>
            </a:r>
          </a:p>
          <a:p>
            <a:r>
              <a:rPr lang="it-IT" dirty="0"/>
              <a:t>Didattica attiva e laboratoriale </a:t>
            </a:r>
          </a:p>
          <a:p>
            <a:r>
              <a:rPr lang="it-IT" dirty="0"/>
              <a:t>Lavoro nel piccolo gruppo (gruppi  eterogenei)</a:t>
            </a:r>
          </a:p>
          <a:p>
            <a:r>
              <a:rPr lang="it-IT" dirty="0"/>
              <a:t>Cooperative learning</a:t>
            </a:r>
          </a:p>
          <a:p>
            <a:r>
              <a:rPr lang="it-IT" dirty="0"/>
              <a:t>Didattica metacognitiva</a:t>
            </a:r>
          </a:p>
          <a:p>
            <a:r>
              <a:rPr lang="it-IT" dirty="0"/>
              <a:t>Peer </a:t>
            </a:r>
            <a:r>
              <a:rPr lang="it-IT" dirty="0" err="1"/>
              <a:t>education</a:t>
            </a:r>
            <a:r>
              <a:rPr lang="it-IT" dirty="0"/>
              <a:t> e tutoring</a:t>
            </a:r>
          </a:p>
          <a:p>
            <a:r>
              <a:rPr lang="it-IT" dirty="0"/>
              <a:t>Apprendimento per imitazione</a:t>
            </a:r>
          </a:p>
          <a:p>
            <a:endParaRPr lang="it-IT" dirty="0"/>
          </a:p>
        </p:txBody>
      </p:sp>
      <p:sp>
        <p:nvSpPr>
          <p:cNvPr id="5" name="Segnaposto testo 4">
            <a:extLst>
              <a:ext uri="{FF2B5EF4-FFF2-40B4-BE49-F238E27FC236}">
                <a16:creationId xmlns:a16="http://schemas.microsoft.com/office/drawing/2014/main" id="{088140D1-1B3A-75AF-F648-7CEC030FAEC2}"/>
              </a:ext>
            </a:extLst>
          </p:cNvPr>
          <p:cNvSpPr>
            <a:spLocks noGrp="1"/>
          </p:cNvSpPr>
          <p:nvPr>
            <p:ph type="body" sz="quarter" idx="3"/>
          </p:nvPr>
        </p:nvSpPr>
        <p:spPr/>
        <p:txBody>
          <a:bodyPr anchor="t"/>
          <a:lstStyle/>
          <a:p>
            <a:r>
              <a:rPr lang="it-IT" dirty="0">
                <a:solidFill>
                  <a:srgbClr val="0070C0"/>
                </a:solidFill>
              </a:rPr>
              <a:t>Interventi psicoeducativi e didattici</a:t>
            </a:r>
          </a:p>
          <a:p>
            <a:endParaRPr lang="it-IT" dirty="0"/>
          </a:p>
        </p:txBody>
      </p:sp>
      <p:sp>
        <p:nvSpPr>
          <p:cNvPr id="6" name="Segnaposto contenuto 5">
            <a:extLst>
              <a:ext uri="{FF2B5EF4-FFF2-40B4-BE49-F238E27FC236}">
                <a16:creationId xmlns:a16="http://schemas.microsoft.com/office/drawing/2014/main" id="{090FD6C8-5DB4-FE2B-72A0-78151C428811}"/>
              </a:ext>
            </a:extLst>
          </p:cNvPr>
          <p:cNvSpPr>
            <a:spLocks noGrp="1"/>
          </p:cNvSpPr>
          <p:nvPr>
            <p:ph sz="quarter" idx="4"/>
          </p:nvPr>
        </p:nvSpPr>
        <p:spPr>
          <a:xfrm>
            <a:off x="6278669" y="2496474"/>
            <a:ext cx="5393100" cy="3846223"/>
          </a:xfrm>
        </p:spPr>
        <p:txBody>
          <a:bodyPr>
            <a:normAutofit fontScale="70000" lnSpcReduction="20000"/>
          </a:bodyPr>
          <a:lstStyle/>
          <a:p>
            <a:r>
              <a:rPr lang="it-IT" dirty="0"/>
              <a:t>Utilizzo di mediatori iconici, attivi a sostegno dei mediatori simbolici;</a:t>
            </a:r>
          </a:p>
          <a:p>
            <a:r>
              <a:rPr lang="it-IT" dirty="0"/>
              <a:t>Riduzione  notevole del testo e semplificare il lessico,</a:t>
            </a:r>
          </a:p>
          <a:p>
            <a:r>
              <a:rPr lang="it-IT" dirty="0"/>
              <a:t>Reiterazione delle attività per favorire la memorizzazione e creazione di routine stabili nell’arco della giornata.</a:t>
            </a:r>
          </a:p>
          <a:p>
            <a:r>
              <a:rPr lang="it-IT" dirty="0"/>
              <a:t>Utilizzo di didattica metacognitiva </a:t>
            </a:r>
          </a:p>
          <a:p>
            <a:r>
              <a:rPr lang="it-IT" dirty="0"/>
              <a:t>METODOLOGIE COGNITIVO-COMPORTAMENTALI:</a:t>
            </a:r>
          </a:p>
          <a:p>
            <a:r>
              <a:rPr lang="it-IT" dirty="0"/>
              <a:t>•PROMPTING (aiuto/facilitazione) E SUCCESSIVA ATTENUAZIONE o FADING per insegnare comportamenti nuovi</a:t>
            </a:r>
          </a:p>
          <a:p>
            <a:r>
              <a:rPr lang="it-IT" dirty="0"/>
              <a:t>•Adattamento dello stimolo o della risposta (SHAPING)</a:t>
            </a:r>
          </a:p>
          <a:p>
            <a:r>
              <a:rPr lang="it-IT" dirty="0"/>
              <a:t>•TASK ANALYSIS e CONCATENAMENTO per la costruzione di comportamenti complessi</a:t>
            </a:r>
          </a:p>
          <a:p>
            <a:r>
              <a:rPr lang="it-IT" dirty="0"/>
              <a:t>•MODELING (apprendimento per IMITAZIONE)</a:t>
            </a:r>
          </a:p>
          <a:p>
            <a:endParaRPr lang="it-IT" dirty="0"/>
          </a:p>
        </p:txBody>
      </p:sp>
    </p:spTree>
    <p:extLst>
      <p:ext uri="{BB962C8B-B14F-4D97-AF65-F5344CB8AC3E}">
        <p14:creationId xmlns:p14="http://schemas.microsoft.com/office/powerpoint/2010/main" val="21874889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841ADE0-4CC9-482A-1AE7-967A92B01CD7}"/>
              </a:ext>
            </a:extLst>
          </p:cNvPr>
          <p:cNvSpPr>
            <a:spLocks noGrp="1"/>
          </p:cNvSpPr>
          <p:nvPr>
            <p:ph type="title"/>
          </p:nvPr>
        </p:nvSpPr>
        <p:spPr/>
        <p:txBody>
          <a:bodyPr/>
          <a:lstStyle/>
          <a:p>
            <a:r>
              <a:rPr lang="it-IT" dirty="0"/>
              <a:t>DISTURBO DELLO SPETTRO AUTISTICO, LIVELLO 2</a:t>
            </a:r>
          </a:p>
        </p:txBody>
      </p:sp>
      <p:sp>
        <p:nvSpPr>
          <p:cNvPr id="7" name="Segnaposto testo 2">
            <a:extLst>
              <a:ext uri="{FF2B5EF4-FFF2-40B4-BE49-F238E27FC236}">
                <a16:creationId xmlns:a16="http://schemas.microsoft.com/office/drawing/2014/main" id="{AA74D9CE-2B37-CD72-F246-BF956168306F}"/>
              </a:ext>
            </a:extLst>
          </p:cNvPr>
          <p:cNvSpPr>
            <a:spLocks noGrp="1"/>
          </p:cNvSpPr>
          <p:nvPr>
            <p:ph type="body" idx="1"/>
          </p:nvPr>
        </p:nvSpPr>
        <p:spPr/>
        <p:txBody>
          <a:bodyPr anchor="t"/>
          <a:lstStyle/>
          <a:p>
            <a:r>
              <a:rPr lang="it-IT" dirty="0">
                <a:solidFill>
                  <a:srgbClr val="0070C0"/>
                </a:solidFill>
              </a:rPr>
              <a:t>Intervento sull’ambiente fisico e sulla classe</a:t>
            </a:r>
          </a:p>
          <a:p>
            <a:endParaRPr lang="it-IT" dirty="0"/>
          </a:p>
        </p:txBody>
      </p:sp>
      <p:sp>
        <p:nvSpPr>
          <p:cNvPr id="4" name="Segnaposto contenuto 3">
            <a:extLst>
              <a:ext uri="{FF2B5EF4-FFF2-40B4-BE49-F238E27FC236}">
                <a16:creationId xmlns:a16="http://schemas.microsoft.com/office/drawing/2014/main" id="{77B4F220-8FE8-8764-0F6F-10F378E36BF2}"/>
              </a:ext>
            </a:extLst>
          </p:cNvPr>
          <p:cNvSpPr>
            <a:spLocks noGrp="1"/>
          </p:cNvSpPr>
          <p:nvPr>
            <p:ph sz="half" idx="2"/>
          </p:nvPr>
        </p:nvSpPr>
        <p:spPr/>
        <p:txBody>
          <a:bodyPr>
            <a:normAutofit fontScale="92500" lnSpcReduction="20000"/>
          </a:bodyPr>
          <a:lstStyle/>
          <a:p>
            <a:r>
              <a:rPr lang="it-IT" dirty="0"/>
              <a:t>Utilizzo di mediatori iconici, attivi a sostegno dei mediatori simbolici;</a:t>
            </a:r>
          </a:p>
          <a:p>
            <a:r>
              <a:rPr lang="it-IT" dirty="0"/>
              <a:t>Riduzione  del testo e semplificazione il lessico,</a:t>
            </a:r>
          </a:p>
          <a:p>
            <a:r>
              <a:rPr lang="it-IT" dirty="0"/>
              <a:t>Reiterazione delle attività per favorire la memorizzazione e creazione di routine stabili nell’arco della giornata.</a:t>
            </a:r>
          </a:p>
          <a:p>
            <a:r>
              <a:rPr lang="it-IT" dirty="0"/>
              <a:t>Utilizzo di didattica metacognitiva </a:t>
            </a:r>
          </a:p>
          <a:p>
            <a:r>
              <a:rPr lang="it-IT" dirty="0"/>
              <a:t>•PROMPTING (aiuto/facilitazione) E SUCCESSIVA ATTENUAZIONE o FADING per insegnare comportamenti nuovi</a:t>
            </a:r>
          </a:p>
          <a:p>
            <a:r>
              <a:rPr lang="it-IT" dirty="0"/>
              <a:t>•MODELING (apprendimento per IMITAZIONE)</a:t>
            </a:r>
          </a:p>
          <a:p>
            <a:endParaRPr lang="it-IT" dirty="0"/>
          </a:p>
        </p:txBody>
      </p:sp>
      <p:sp>
        <p:nvSpPr>
          <p:cNvPr id="8" name="Segnaposto testo 4">
            <a:extLst>
              <a:ext uri="{FF2B5EF4-FFF2-40B4-BE49-F238E27FC236}">
                <a16:creationId xmlns:a16="http://schemas.microsoft.com/office/drawing/2014/main" id="{5D45B918-DD69-FF23-F011-5BE6495AD3BF}"/>
              </a:ext>
            </a:extLst>
          </p:cNvPr>
          <p:cNvSpPr>
            <a:spLocks noGrp="1"/>
          </p:cNvSpPr>
          <p:nvPr>
            <p:ph type="body" sz="quarter" idx="3"/>
          </p:nvPr>
        </p:nvSpPr>
        <p:spPr/>
        <p:txBody>
          <a:bodyPr anchor="t"/>
          <a:lstStyle/>
          <a:p>
            <a:r>
              <a:rPr lang="it-IT" dirty="0">
                <a:solidFill>
                  <a:srgbClr val="0070C0"/>
                </a:solidFill>
              </a:rPr>
              <a:t>Interventi psicoeducativi e didattici sul singolo</a:t>
            </a:r>
          </a:p>
          <a:p>
            <a:endParaRPr lang="it-IT" dirty="0"/>
          </a:p>
        </p:txBody>
      </p:sp>
      <p:sp>
        <p:nvSpPr>
          <p:cNvPr id="6" name="Segnaposto contenuto 5">
            <a:extLst>
              <a:ext uri="{FF2B5EF4-FFF2-40B4-BE49-F238E27FC236}">
                <a16:creationId xmlns:a16="http://schemas.microsoft.com/office/drawing/2014/main" id="{41B955D9-C183-112C-FA5A-3D69BD66EEA9}"/>
              </a:ext>
            </a:extLst>
          </p:cNvPr>
          <p:cNvSpPr>
            <a:spLocks noGrp="1"/>
          </p:cNvSpPr>
          <p:nvPr>
            <p:ph sz="quarter" idx="4"/>
          </p:nvPr>
        </p:nvSpPr>
        <p:spPr/>
        <p:txBody>
          <a:bodyPr>
            <a:normAutofit fontScale="92500" lnSpcReduction="20000"/>
          </a:bodyPr>
          <a:lstStyle/>
          <a:p>
            <a:r>
              <a:rPr lang="it-IT" dirty="0"/>
              <a:t>Stabilità dei riferimenti spazio-temporali (</a:t>
            </a:r>
            <a:r>
              <a:rPr lang="it-IT" dirty="0" err="1"/>
              <a:t>routines</a:t>
            </a:r>
            <a:r>
              <a:rPr lang="it-IT" dirty="0"/>
              <a:t>).</a:t>
            </a:r>
          </a:p>
          <a:p>
            <a:r>
              <a:rPr lang="it-IT" dirty="0"/>
              <a:t>Clima di classe positivo</a:t>
            </a:r>
          </a:p>
          <a:p>
            <a:r>
              <a:rPr lang="it-IT" dirty="0"/>
              <a:t>Didattica attiva e laboratoriale </a:t>
            </a:r>
          </a:p>
          <a:p>
            <a:r>
              <a:rPr lang="it-IT" dirty="0"/>
              <a:t>Lavoro nel piccolo gruppo (gruppi  eterogenei)</a:t>
            </a:r>
          </a:p>
          <a:p>
            <a:r>
              <a:rPr lang="it-IT" dirty="0"/>
              <a:t>Cooperative learning</a:t>
            </a:r>
          </a:p>
          <a:p>
            <a:r>
              <a:rPr lang="it-IT" dirty="0"/>
              <a:t>Didattica metacognitiva</a:t>
            </a:r>
          </a:p>
          <a:p>
            <a:r>
              <a:rPr lang="it-IT" dirty="0"/>
              <a:t>Peer </a:t>
            </a:r>
            <a:r>
              <a:rPr lang="it-IT" dirty="0" err="1"/>
              <a:t>education</a:t>
            </a:r>
            <a:r>
              <a:rPr lang="it-IT" dirty="0"/>
              <a:t> e tutoring</a:t>
            </a:r>
          </a:p>
          <a:p>
            <a:r>
              <a:rPr lang="it-IT" dirty="0"/>
              <a:t>Apprendimento per imitazione</a:t>
            </a:r>
          </a:p>
          <a:p>
            <a:endParaRPr lang="it-IT" dirty="0"/>
          </a:p>
        </p:txBody>
      </p:sp>
    </p:spTree>
    <p:extLst>
      <p:ext uri="{BB962C8B-B14F-4D97-AF65-F5344CB8AC3E}">
        <p14:creationId xmlns:p14="http://schemas.microsoft.com/office/powerpoint/2010/main" val="33167197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C92E625D-8F7D-9A27-013D-E1BCED15883E}"/>
              </a:ext>
            </a:extLst>
          </p:cNvPr>
          <p:cNvSpPr>
            <a:spLocks noGrp="1"/>
          </p:cNvSpPr>
          <p:nvPr>
            <p:ph type="title"/>
          </p:nvPr>
        </p:nvSpPr>
        <p:spPr>
          <a:xfrm>
            <a:off x="557981" y="311595"/>
            <a:ext cx="11029616" cy="988332"/>
          </a:xfrm>
        </p:spPr>
        <p:txBody>
          <a:bodyPr>
            <a:normAutofit/>
          </a:bodyPr>
          <a:lstStyle/>
          <a:p>
            <a:pPr algn="ctr"/>
            <a:r>
              <a:rPr lang="it-IT" sz="2400" b="1" dirty="0"/>
              <a:t>DIDATTICA SPECIALE PER L’ INCLUSIONE:</a:t>
            </a:r>
            <a:br>
              <a:rPr lang="it-IT" sz="2400" b="1" dirty="0"/>
            </a:br>
            <a:r>
              <a:rPr lang="it-IT" sz="2400" b="1" dirty="0"/>
              <a:t>INTERVENTI SUL SINGOLO E SUL CONTESTO</a:t>
            </a:r>
          </a:p>
        </p:txBody>
      </p:sp>
      <p:sp>
        <p:nvSpPr>
          <p:cNvPr id="4" name="Segnaposto numero diapositiva 3">
            <a:extLst>
              <a:ext uri="{FF2B5EF4-FFF2-40B4-BE49-F238E27FC236}">
                <a16:creationId xmlns:a16="http://schemas.microsoft.com/office/drawing/2014/main" id="{A1E48960-869C-31E7-3598-77112B8F8295}"/>
              </a:ext>
            </a:extLst>
          </p:cNvPr>
          <p:cNvSpPr>
            <a:spLocks noGrp="1"/>
          </p:cNvSpPr>
          <p:nvPr>
            <p:ph type="sldNum" sz="quarter" idx="12"/>
          </p:nvPr>
        </p:nvSpPr>
        <p:spPr/>
        <p:txBody>
          <a:bodyPr/>
          <a:lstStyle/>
          <a:p>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srgbClr val="3D4C62"/>
                </a:solidFill>
                <a:effectLst/>
                <a:uLnTx/>
                <a:uFillTx/>
                <a:latin typeface="Amatic SC"/>
                <a:ea typeface="+mn-ea"/>
                <a:cs typeface="Amatic SC"/>
                <a:sym typeface="Amatic SC"/>
              </a:rPr>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t>47</a:t>
            </a:fld>
            <a:endParaRPr kumimoji="0" lang="it-IT" sz="1500" b="0" i="0" u="none" strike="noStrike" kern="1200" cap="none" spc="0" normalizeH="0" baseline="0" noProof="0">
              <a:ln>
                <a:noFill/>
              </a:ln>
              <a:solidFill>
                <a:srgbClr val="3D4C62"/>
              </a:solidFill>
              <a:effectLst/>
              <a:uLnTx/>
              <a:uFillTx/>
              <a:latin typeface="Amatic SC"/>
              <a:ea typeface="+mn-ea"/>
              <a:cs typeface="Amatic SC"/>
              <a:sym typeface="Amatic SC"/>
            </a:endParaRPr>
          </a:p>
        </p:txBody>
      </p:sp>
      <p:graphicFrame>
        <p:nvGraphicFramePr>
          <p:cNvPr id="6" name="Diagramma 5">
            <a:extLst>
              <a:ext uri="{FF2B5EF4-FFF2-40B4-BE49-F238E27FC236}">
                <a16:creationId xmlns:a16="http://schemas.microsoft.com/office/drawing/2014/main" id="{E564440F-71DD-E321-78FC-418E18691F73}"/>
              </a:ext>
            </a:extLst>
          </p:cNvPr>
          <p:cNvGraphicFramePr/>
          <p:nvPr/>
        </p:nvGraphicFramePr>
        <p:xfrm>
          <a:off x="557981" y="1299927"/>
          <a:ext cx="10933889" cy="5558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49841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EE170A-EFA4-0BDC-4D2B-E577DC452485}"/>
              </a:ext>
            </a:extLst>
          </p:cNvPr>
          <p:cNvSpPr>
            <a:spLocks noGrp="1"/>
          </p:cNvSpPr>
          <p:nvPr>
            <p:ph type="title"/>
          </p:nvPr>
        </p:nvSpPr>
        <p:spPr>
          <a:xfrm>
            <a:off x="558973" y="812953"/>
            <a:ext cx="11524169" cy="471561"/>
          </a:xfrm>
        </p:spPr>
        <p:txBody>
          <a:bodyPr anchor="ctr">
            <a:normAutofit fontScale="90000"/>
          </a:bodyPr>
          <a:lstStyle/>
          <a:p>
            <a:pPr algn="ctr"/>
            <a:r>
              <a:rPr lang="it-IT" dirty="0"/>
              <a:t>PROMPTING E FADING</a:t>
            </a:r>
            <a:br>
              <a:rPr lang="it-IT" dirty="0"/>
            </a:br>
            <a:r>
              <a:rPr lang="it-IT" dirty="0"/>
              <a:t>TECNICA DELL’ AIUTO E  ATTENUAZIONE DELL’AIUTO</a:t>
            </a:r>
            <a:br>
              <a:rPr lang="it-IT" dirty="0"/>
            </a:br>
            <a:endParaRPr lang="it-IT" dirty="0"/>
          </a:p>
        </p:txBody>
      </p:sp>
      <p:sp>
        <p:nvSpPr>
          <p:cNvPr id="3" name="Segnaposto testo 2">
            <a:extLst>
              <a:ext uri="{FF2B5EF4-FFF2-40B4-BE49-F238E27FC236}">
                <a16:creationId xmlns:a16="http://schemas.microsoft.com/office/drawing/2014/main" id="{BA18F07D-88A8-CC51-34C2-37B8A6B5F179}"/>
              </a:ext>
            </a:extLst>
          </p:cNvPr>
          <p:cNvSpPr>
            <a:spLocks noGrp="1"/>
          </p:cNvSpPr>
          <p:nvPr>
            <p:ph idx="1"/>
          </p:nvPr>
        </p:nvSpPr>
        <p:spPr>
          <a:xfrm>
            <a:off x="484004" y="2563059"/>
            <a:ext cx="10728479" cy="3010427"/>
          </a:xfrm>
        </p:spPr>
        <p:txBody>
          <a:bodyPr>
            <a:normAutofit/>
          </a:bodyPr>
          <a:lstStyle/>
          <a:p>
            <a:pPr marL="0" indent="0">
              <a:buNone/>
            </a:pPr>
            <a:r>
              <a:rPr lang="it-IT" sz="2800" b="1" dirty="0"/>
              <a:t>PROMPTING</a:t>
            </a:r>
          </a:p>
          <a:p>
            <a:r>
              <a:rPr lang="it-IT" sz="2800" dirty="0"/>
              <a:t>La tecnica dell’ aiuto consiste nel fornire alla persona uno o più  stimoli sotto forma di prompt ( aiuti).Gli stimoli o aiuti rendono  più probabile il verificarsi della performance desiderata.</a:t>
            </a:r>
          </a:p>
          <a:p>
            <a:r>
              <a:rPr lang="it-IT" sz="2800" b="1" dirty="0"/>
              <a:t>I prompt </a:t>
            </a:r>
            <a:r>
              <a:rPr lang="it-IT" sz="2800" dirty="0"/>
              <a:t>sono solitamene sintetici, percettivamente evidenti e  vengono proposti al momento esatto in cui dovrebbe verificarsi la  prestazione.</a:t>
            </a:r>
          </a:p>
          <a:p>
            <a:endParaRPr lang="it-IT" dirty="0"/>
          </a:p>
        </p:txBody>
      </p:sp>
      <p:sp>
        <p:nvSpPr>
          <p:cNvPr id="4" name="Segnaposto numero diapositiva 3">
            <a:extLst>
              <a:ext uri="{FF2B5EF4-FFF2-40B4-BE49-F238E27FC236}">
                <a16:creationId xmlns:a16="http://schemas.microsoft.com/office/drawing/2014/main" id="{A68810A5-6832-BCE6-F65D-FC0BC316981F}"/>
              </a:ext>
            </a:extLst>
          </p:cNvPr>
          <p:cNvSpPr>
            <a:spLocks noGrp="1"/>
          </p:cNvSpPr>
          <p:nvPr>
            <p:ph type="sldNum" sz="quarter" idx="12"/>
          </p:nvPr>
        </p:nvSpPr>
        <p:spPr>
          <a:prstGeom prst="rect">
            <a:avLst/>
          </a:prstGeom>
          <a:noFill/>
          <a:ln>
            <a:noFill/>
          </a:ln>
        </p:spPr>
        <p:txBody>
          <a:bodyPr spcFirstLastPara="1" wrap="square" lIns="0" tIns="0" rIns="0" bIns="0" anchor="ctr" anchorCtr="0">
            <a:noAutofit/>
          </a:bodyPr>
          <a:lstStyle>
            <a:defPPr>
              <a:defRPr lang="it-IT"/>
            </a:defPPr>
            <a:lvl1pPr marL="78555" marR="0" lvl="0"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1pPr>
            <a:lvl2pPr marL="78555" marR="0" lvl="1"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2pPr>
            <a:lvl3pPr marL="78555" marR="0" lvl="2"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3pPr>
            <a:lvl4pPr marL="78555" marR="0" lvl="3"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4pPr>
            <a:lvl5pPr marL="78555" marR="0" lvl="4"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5pPr>
            <a:lvl6pPr marL="78555" marR="0" lvl="5"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6pPr>
            <a:lvl7pPr marL="78555" marR="0" lvl="6"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7pPr>
            <a:lvl8pPr marL="78555" marR="0" lvl="7"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8pPr>
            <a:lvl9pPr marL="78555" marR="0" lvl="8"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9pPr>
          </a:lstStyle>
          <a:p>
            <a:pPr marL="78555"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prstClr val="black"/>
                </a:solidFill>
                <a:effectLst/>
                <a:uLnTx/>
                <a:uFillTx/>
                <a:latin typeface="Amatic SC"/>
                <a:cs typeface="Amatic SC"/>
                <a:sym typeface="Amatic SC"/>
              </a:rPr>
              <a:pPr marL="78555"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t>48</a:t>
            </a:fld>
            <a:endParaRPr kumimoji="0" lang="it-IT" sz="1500" b="0" i="0" u="none" strike="noStrike" kern="1200" cap="none" spc="0" normalizeH="0" baseline="0" noProof="0">
              <a:ln>
                <a:noFill/>
              </a:ln>
              <a:solidFill>
                <a:prstClr val="black"/>
              </a:solidFill>
              <a:effectLst/>
              <a:uLnTx/>
              <a:uFillTx/>
              <a:latin typeface="Amatic SC"/>
              <a:cs typeface="Amatic SC"/>
              <a:sym typeface="Amatic SC"/>
            </a:endParaRPr>
          </a:p>
        </p:txBody>
      </p:sp>
    </p:spTree>
    <p:extLst>
      <p:ext uri="{BB962C8B-B14F-4D97-AF65-F5344CB8AC3E}">
        <p14:creationId xmlns:p14="http://schemas.microsoft.com/office/powerpoint/2010/main" val="37802609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8DD2B64-15D8-C53B-19B2-395BB4785BAF}"/>
              </a:ext>
            </a:extLst>
          </p:cNvPr>
          <p:cNvSpPr>
            <a:spLocks noGrp="1"/>
          </p:cNvSpPr>
          <p:nvPr>
            <p:ph type="title"/>
          </p:nvPr>
        </p:nvSpPr>
        <p:spPr>
          <a:xfrm>
            <a:off x="695363" y="571604"/>
            <a:ext cx="11074052" cy="896938"/>
          </a:xfrm>
        </p:spPr>
        <p:txBody>
          <a:bodyPr>
            <a:normAutofit fontScale="90000"/>
          </a:bodyPr>
          <a:lstStyle/>
          <a:p>
            <a:pPr algn="ctr"/>
            <a:r>
              <a:rPr lang="it-IT" dirty="0"/>
              <a:t>I PROMPT</a:t>
            </a:r>
            <a:br>
              <a:rPr lang="it-IT" dirty="0"/>
            </a:br>
            <a:endParaRPr lang="it-IT" dirty="0"/>
          </a:p>
        </p:txBody>
      </p:sp>
      <p:sp>
        <p:nvSpPr>
          <p:cNvPr id="4" name="Segnaposto numero diapositiva 3">
            <a:extLst>
              <a:ext uri="{FF2B5EF4-FFF2-40B4-BE49-F238E27FC236}">
                <a16:creationId xmlns:a16="http://schemas.microsoft.com/office/drawing/2014/main" id="{2DD8CF01-17AC-080C-AE88-BB78ED783914}"/>
              </a:ext>
            </a:extLst>
          </p:cNvPr>
          <p:cNvSpPr>
            <a:spLocks noGrp="1"/>
          </p:cNvSpPr>
          <p:nvPr>
            <p:ph type="sldNum" sz="quarter" idx="12"/>
          </p:nvPr>
        </p:nvSpPr>
        <p:spPr>
          <a:prstGeom prst="rect">
            <a:avLst/>
          </a:prstGeom>
          <a:noFill/>
          <a:ln>
            <a:noFill/>
          </a:ln>
        </p:spPr>
        <p:txBody>
          <a:bodyPr spcFirstLastPara="1" wrap="square" lIns="0" tIns="0" rIns="0" bIns="0" anchor="ctr" anchorCtr="0">
            <a:noAutofit/>
          </a:bodyPr>
          <a:lstStyle>
            <a:defPPr>
              <a:defRPr lang="it-IT"/>
            </a:defPPr>
            <a:lvl1pPr marL="78555" marR="0" lvl="0"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1pPr>
            <a:lvl2pPr marL="78555" marR="0" lvl="1"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2pPr>
            <a:lvl3pPr marL="78555" marR="0" lvl="2"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3pPr>
            <a:lvl4pPr marL="78555" marR="0" lvl="3"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4pPr>
            <a:lvl5pPr marL="78555" marR="0" lvl="4"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5pPr>
            <a:lvl6pPr marL="78555" marR="0" lvl="5"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6pPr>
            <a:lvl7pPr marL="78555" marR="0" lvl="6"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7pPr>
            <a:lvl8pPr marL="78555" marR="0" lvl="7"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8pPr>
            <a:lvl9pPr marL="78555" marR="0" lvl="8" indent="0" algn="r" defTabSz="914400" rtl="0" eaLnBrk="1" latinLnBrk="0" hangingPunct="1">
              <a:lnSpc>
                <a:spcPct val="100000"/>
              </a:lnSpc>
              <a:spcBef>
                <a:spcPts val="19"/>
              </a:spcBef>
              <a:spcAft>
                <a:spcPts val="0"/>
              </a:spcAft>
              <a:buClr>
                <a:srgbClr val="000000"/>
              </a:buClr>
              <a:buSzPts val="1500"/>
              <a:buFont typeface="Arial"/>
              <a:buNone/>
              <a:defRPr sz="1500" b="0" i="0" u="none" strike="noStrike" kern="1200" cap="none">
                <a:solidFill>
                  <a:schemeClr val="dk1"/>
                </a:solidFill>
                <a:latin typeface="Amatic SC"/>
                <a:ea typeface="Amatic SC"/>
                <a:cs typeface="Amatic SC"/>
                <a:sym typeface="Amatic SC"/>
              </a:defRPr>
            </a:lvl9pPr>
          </a:lstStyle>
          <a:p>
            <a:pPr marL="78555"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prstClr val="black"/>
                </a:solidFill>
                <a:effectLst/>
                <a:uLnTx/>
                <a:uFillTx/>
                <a:latin typeface="Amatic SC"/>
                <a:cs typeface="Amatic SC"/>
                <a:sym typeface="Amatic SC"/>
              </a:rPr>
              <a:pPr marL="78555"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t>49</a:t>
            </a:fld>
            <a:endParaRPr kumimoji="0" lang="it-IT" sz="1500" b="0" i="0" u="none" strike="noStrike" kern="1200" cap="none" spc="0" normalizeH="0" baseline="0" noProof="0">
              <a:ln>
                <a:noFill/>
              </a:ln>
              <a:solidFill>
                <a:prstClr val="black"/>
              </a:solidFill>
              <a:effectLst/>
              <a:uLnTx/>
              <a:uFillTx/>
              <a:latin typeface="Amatic SC"/>
              <a:cs typeface="Amatic SC"/>
              <a:sym typeface="Amatic SC"/>
            </a:endParaRPr>
          </a:p>
        </p:txBody>
      </p:sp>
      <p:sp>
        <p:nvSpPr>
          <p:cNvPr id="3" name="Segnaposto testo 2">
            <a:extLst>
              <a:ext uri="{FF2B5EF4-FFF2-40B4-BE49-F238E27FC236}">
                <a16:creationId xmlns:a16="http://schemas.microsoft.com/office/drawing/2014/main" id="{C4D5EFBE-0C2D-24BA-9725-71FACA153A17}"/>
              </a:ext>
            </a:extLst>
          </p:cNvPr>
          <p:cNvSpPr>
            <a:spLocks noGrp="1"/>
          </p:cNvSpPr>
          <p:nvPr>
            <p:ph idx="4294967295"/>
          </p:nvPr>
        </p:nvSpPr>
        <p:spPr>
          <a:xfrm>
            <a:off x="1260475" y="1268413"/>
            <a:ext cx="10931525" cy="5589587"/>
          </a:xfrm>
        </p:spPr>
        <p:txBody>
          <a:bodyPr>
            <a:normAutofit fontScale="92500" lnSpcReduction="20000"/>
          </a:bodyPr>
          <a:lstStyle/>
          <a:p>
            <a:pPr marL="12700" marR="21590" indent="0">
              <a:lnSpc>
                <a:spcPct val="150000"/>
              </a:lnSpc>
              <a:spcBef>
                <a:spcPts val="430"/>
              </a:spcBef>
              <a:buNone/>
              <a:tabLst>
                <a:tab pos="354965" algn="l"/>
                <a:tab pos="355600" algn="l"/>
              </a:tabLst>
            </a:pPr>
            <a:r>
              <a:rPr lang="it-IT" sz="2600" b="1" spc="-65" dirty="0">
                <a:cs typeface="Arial"/>
              </a:rPr>
              <a:t>Possono essere suddivisi in</a:t>
            </a:r>
            <a:r>
              <a:rPr lang="it-IT" sz="2600" spc="-65" dirty="0">
                <a:cs typeface="Arial"/>
              </a:rPr>
              <a:t>:</a:t>
            </a:r>
          </a:p>
          <a:p>
            <a:pPr marL="355600" marR="21590" indent="-342900">
              <a:lnSpc>
                <a:spcPct val="150000"/>
              </a:lnSpc>
              <a:spcBef>
                <a:spcPts val="430"/>
              </a:spcBef>
              <a:tabLst>
                <a:tab pos="354965" algn="l"/>
                <a:tab pos="355600" algn="l"/>
              </a:tabLst>
            </a:pPr>
            <a:r>
              <a:rPr lang="it-IT" sz="2600" spc="-65" dirty="0">
                <a:cs typeface="Arial"/>
              </a:rPr>
              <a:t>Suggerimenti verbali</a:t>
            </a:r>
          </a:p>
          <a:p>
            <a:pPr marL="355600" marR="21590" indent="-342900">
              <a:lnSpc>
                <a:spcPct val="150000"/>
              </a:lnSpc>
              <a:spcBef>
                <a:spcPts val="430"/>
              </a:spcBef>
              <a:tabLst>
                <a:tab pos="354965" algn="l"/>
                <a:tab pos="355600" algn="l"/>
              </a:tabLst>
            </a:pPr>
            <a:r>
              <a:rPr lang="it-IT" sz="2600" spc="-65" dirty="0">
                <a:cs typeface="Arial"/>
              </a:rPr>
              <a:t>Indicazioni gestuali</a:t>
            </a:r>
          </a:p>
          <a:p>
            <a:pPr marL="355600" marR="21590" indent="-342900">
              <a:lnSpc>
                <a:spcPct val="150000"/>
              </a:lnSpc>
              <a:spcBef>
                <a:spcPts val="430"/>
              </a:spcBef>
              <a:tabLst>
                <a:tab pos="354965" algn="l"/>
                <a:tab pos="355600" algn="l"/>
              </a:tabLst>
            </a:pPr>
            <a:r>
              <a:rPr lang="it-IT" sz="2600" spc="-65" dirty="0">
                <a:cs typeface="Arial"/>
              </a:rPr>
              <a:t>Guida fisica</a:t>
            </a:r>
          </a:p>
          <a:p>
            <a:pPr marL="355600" marR="21590" indent="-342900">
              <a:lnSpc>
                <a:spcPct val="150000"/>
              </a:lnSpc>
              <a:spcBef>
                <a:spcPts val="430"/>
              </a:spcBef>
              <a:buFont typeface="Wingdings"/>
              <a:buChar char=""/>
              <a:tabLst>
                <a:tab pos="354965" algn="l"/>
                <a:tab pos="355600" algn="l"/>
              </a:tabLst>
            </a:pPr>
            <a:r>
              <a:rPr lang="it-IT" sz="2600" spc="-65" dirty="0">
                <a:cs typeface="Arial"/>
              </a:rPr>
              <a:t>I</a:t>
            </a:r>
            <a:r>
              <a:rPr lang="it-IT" sz="2600" spc="-145" dirty="0">
                <a:cs typeface="Arial"/>
              </a:rPr>
              <a:t> </a:t>
            </a:r>
            <a:r>
              <a:rPr lang="it-IT" sz="2600" b="1" spc="-75" dirty="0">
                <a:cs typeface="Trebuchet MS"/>
              </a:rPr>
              <a:t>SUGGERIMENTI</a:t>
            </a:r>
            <a:r>
              <a:rPr lang="it-IT" sz="2600" b="1" spc="-210" dirty="0">
                <a:cs typeface="Trebuchet MS"/>
              </a:rPr>
              <a:t> </a:t>
            </a:r>
            <a:r>
              <a:rPr lang="it-IT" sz="2600" b="1" spc="-195" dirty="0">
                <a:cs typeface="Trebuchet MS"/>
              </a:rPr>
              <a:t>E</a:t>
            </a:r>
            <a:r>
              <a:rPr lang="it-IT" sz="2600" b="1" spc="-190" dirty="0">
                <a:cs typeface="Trebuchet MS"/>
              </a:rPr>
              <a:t> </a:t>
            </a:r>
            <a:r>
              <a:rPr lang="it-IT" sz="2600" b="1" spc="-55" dirty="0">
                <a:cs typeface="Trebuchet MS"/>
              </a:rPr>
              <a:t>ORDINI</a:t>
            </a:r>
            <a:r>
              <a:rPr lang="it-IT" sz="2600" b="1" spc="-185" dirty="0">
                <a:cs typeface="Trebuchet MS"/>
              </a:rPr>
              <a:t> </a:t>
            </a:r>
            <a:r>
              <a:rPr lang="it-IT" sz="2600" b="1" spc="-130" dirty="0">
                <a:cs typeface="Trebuchet MS"/>
              </a:rPr>
              <a:t>VERBALI</a:t>
            </a:r>
            <a:r>
              <a:rPr lang="it-IT" sz="2600" b="1" spc="-200" dirty="0">
                <a:cs typeface="Trebuchet MS"/>
              </a:rPr>
              <a:t> </a:t>
            </a:r>
            <a:r>
              <a:rPr lang="it-IT" sz="2600" spc="-125" dirty="0">
                <a:cs typeface="Arial"/>
              </a:rPr>
              <a:t>sono</a:t>
            </a:r>
            <a:r>
              <a:rPr lang="it-IT" sz="2600" spc="-120" dirty="0">
                <a:cs typeface="Arial"/>
              </a:rPr>
              <a:t> </a:t>
            </a:r>
            <a:r>
              <a:rPr lang="it-IT" sz="2600" spc="-20" dirty="0">
                <a:cs typeface="Arial"/>
              </a:rPr>
              <a:t>aiuti</a:t>
            </a:r>
            <a:r>
              <a:rPr lang="it-IT" sz="2600" spc="-140" dirty="0">
                <a:cs typeface="Arial"/>
              </a:rPr>
              <a:t> </a:t>
            </a:r>
            <a:r>
              <a:rPr lang="it-IT" sz="2600" spc="-20" dirty="0">
                <a:cs typeface="Arial"/>
              </a:rPr>
              <a:t>molto</a:t>
            </a:r>
            <a:r>
              <a:rPr lang="it-IT" sz="2600" spc="-145" dirty="0">
                <a:cs typeface="Arial"/>
              </a:rPr>
              <a:t> </a:t>
            </a:r>
            <a:r>
              <a:rPr lang="it-IT" sz="2600" spc="-50" dirty="0">
                <a:cs typeface="Arial"/>
              </a:rPr>
              <a:t>naturali</a:t>
            </a:r>
            <a:r>
              <a:rPr lang="it-IT" sz="2600" spc="-140" dirty="0">
                <a:cs typeface="Arial"/>
              </a:rPr>
              <a:t> e  </a:t>
            </a:r>
            <a:r>
              <a:rPr lang="it-IT" sz="2600" spc="-114" dirty="0">
                <a:cs typeface="Arial"/>
              </a:rPr>
              <a:t>vengono </a:t>
            </a:r>
            <a:r>
              <a:rPr lang="it-IT" sz="2600" spc="-120" dirty="0">
                <a:cs typeface="Arial"/>
              </a:rPr>
              <a:t>sempre </a:t>
            </a:r>
            <a:r>
              <a:rPr lang="it-IT" sz="2600" spc="-55" dirty="0">
                <a:cs typeface="Arial"/>
              </a:rPr>
              <a:t>utilizzati allo </a:t>
            </a:r>
            <a:r>
              <a:rPr lang="it-IT" sz="2600" spc="-140" dirty="0">
                <a:cs typeface="Arial"/>
              </a:rPr>
              <a:t>scopo </a:t>
            </a:r>
            <a:r>
              <a:rPr lang="it-IT" sz="2600" spc="-35" dirty="0">
                <a:cs typeface="Arial"/>
              </a:rPr>
              <a:t>di </a:t>
            </a:r>
            <a:r>
              <a:rPr lang="it-IT" sz="2600" spc="-55" dirty="0">
                <a:cs typeface="Arial"/>
              </a:rPr>
              <a:t>facilitare </a:t>
            </a:r>
            <a:r>
              <a:rPr lang="it-IT" sz="2600" spc="-85" dirty="0">
                <a:cs typeface="Arial"/>
              </a:rPr>
              <a:t>la  </a:t>
            </a:r>
            <a:r>
              <a:rPr lang="it-IT" sz="2600" spc="-100" dirty="0">
                <a:cs typeface="Arial"/>
              </a:rPr>
              <a:t>comprensione </a:t>
            </a:r>
            <a:r>
              <a:rPr lang="it-IT" sz="2600" spc="-70" dirty="0">
                <a:cs typeface="Arial"/>
              </a:rPr>
              <a:t>del</a:t>
            </a:r>
            <a:r>
              <a:rPr lang="it-IT" sz="2600" spc="-170" dirty="0">
                <a:cs typeface="Arial"/>
              </a:rPr>
              <a:t> </a:t>
            </a:r>
            <a:r>
              <a:rPr lang="it-IT" sz="2600" spc="-60" dirty="0">
                <a:cs typeface="Arial"/>
              </a:rPr>
              <a:t>compito.</a:t>
            </a:r>
            <a:endParaRPr lang="it-IT" sz="2600" dirty="0">
              <a:cs typeface="Arial"/>
            </a:endParaRPr>
          </a:p>
          <a:p>
            <a:pPr marL="355600" marR="5080" indent="-342900">
              <a:lnSpc>
                <a:spcPct val="150000"/>
              </a:lnSpc>
              <a:spcBef>
                <a:spcPts val="1185"/>
              </a:spcBef>
              <a:buFont typeface="Wingdings"/>
              <a:buChar char=""/>
              <a:tabLst>
                <a:tab pos="354965" algn="l"/>
                <a:tab pos="355600" algn="l"/>
                <a:tab pos="4269740" algn="l"/>
              </a:tabLst>
            </a:pPr>
            <a:r>
              <a:rPr lang="it-IT" sz="2600" spc="-110" dirty="0">
                <a:cs typeface="Arial"/>
              </a:rPr>
              <a:t>Gli </a:t>
            </a:r>
            <a:r>
              <a:rPr lang="it-IT" sz="2600" b="1" spc="-95" dirty="0">
                <a:cs typeface="Trebuchet MS"/>
              </a:rPr>
              <a:t>AIUTI</a:t>
            </a:r>
            <a:r>
              <a:rPr lang="it-IT" sz="2600" b="1" spc="-204" dirty="0">
                <a:cs typeface="Trebuchet MS"/>
              </a:rPr>
              <a:t> </a:t>
            </a:r>
            <a:r>
              <a:rPr lang="it-IT" sz="2600" b="1" spc="-155" dirty="0">
                <a:cs typeface="Trebuchet MS"/>
              </a:rPr>
              <a:t>GESTUALI</a:t>
            </a:r>
            <a:r>
              <a:rPr lang="it-IT" sz="2600" b="1" spc="-210" dirty="0">
                <a:cs typeface="Trebuchet MS"/>
              </a:rPr>
              <a:t> </a:t>
            </a:r>
            <a:r>
              <a:rPr lang="it-IT" sz="2600" spc="-105" dirty="0">
                <a:cs typeface="Arial"/>
              </a:rPr>
              <a:t>consistono </a:t>
            </a:r>
            <a:r>
              <a:rPr lang="it-IT" sz="2600" spc="-30" dirty="0">
                <a:cs typeface="Arial"/>
              </a:rPr>
              <a:t>in </a:t>
            </a:r>
            <a:r>
              <a:rPr lang="it-IT" sz="2600" spc="-105" dirty="0">
                <a:cs typeface="Arial"/>
              </a:rPr>
              <a:t>gesti </a:t>
            </a:r>
            <a:r>
              <a:rPr lang="it-IT" sz="2600" spc="-55" dirty="0">
                <a:cs typeface="Arial"/>
              </a:rPr>
              <a:t>utilizzati </a:t>
            </a:r>
            <a:r>
              <a:rPr lang="it-IT" sz="2600" spc="-65" dirty="0">
                <a:cs typeface="Arial"/>
              </a:rPr>
              <a:t>per </a:t>
            </a:r>
            <a:r>
              <a:rPr lang="it-IT" sz="2600" spc="-70" dirty="0">
                <a:cs typeface="Arial"/>
              </a:rPr>
              <a:t>stimolare</a:t>
            </a:r>
            <a:r>
              <a:rPr lang="it-IT" sz="2600" spc="-420" dirty="0">
                <a:cs typeface="Arial"/>
              </a:rPr>
              <a:t> </a:t>
            </a:r>
            <a:r>
              <a:rPr lang="it-IT" sz="2600" spc="40" dirty="0">
                <a:cs typeface="Arial"/>
              </a:rPr>
              <a:t>l’  </a:t>
            </a:r>
            <a:r>
              <a:rPr lang="it-IT" sz="2600" spc="-114" dirty="0">
                <a:cs typeface="Arial"/>
              </a:rPr>
              <a:t>emissione </a:t>
            </a:r>
            <a:r>
              <a:rPr lang="it-IT" sz="2600" spc="-35" dirty="0">
                <a:cs typeface="Arial"/>
              </a:rPr>
              <a:t>di </a:t>
            </a:r>
            <a:r>
              <a:rPr lang="it-IT" sz="2600" spc="-60" dirty="0">
                <a:cs typeface="Arial"/>
              </a:rPr>
              <a:t>comportamenti ricercati </a:t>
            </a:r>
            <a:r>
              <a:rPr lang="it-IT" sz="2600" spc="-70" dirty="0">
                <a:cs typeface="Arial"/>
              </a:rPr>
              <a:t>o </a:t>
            </a:r>
            <a:r>
              <a:rPr lang="it-IT" sz="2600" spc="-85" dirty="0">
                <a:cs typeface="Arial"/>
              </a:rPr>
              <a:t>la </a:t>
            </a:r>
            <a:r>
              <a:rPr lang="it-IT" sz="2600" spc="-70" dirty="0">
                <a:cs typeface="Arial"/>
              </a:rPr>
              <a:t>riduzione </a:t>
            </a:r>
            <a:r>
              <a:rPr lang="it-IT" sz="2600" spc="-35" dirty="0">
                <a:cs typeface="Arial"/>
              </a:rPr>
              <a:t>di </a:t>
            </a:r>
            <a:r>
              <a:rPr lang="it-IT" sz="2600" dirty="0">
                <a:cs typeface="Arial"/>
              </a:rPr>
              <a:t>altri  ritenuti</a:t>
            </a:r>
            <a:r>
              <a:rPr lang="it-IT" sz="2600" spc="-150" dirty="0">
                <a:cs typeface="Arial"/>
              </a:rPr>
              <a:t> </a:t>
            </a:r>
            <a:r>
              <a:rPr lang="it-IT" sz="2600" spc="-80" dirty="0">
                <a:cs typeface="Arial"/>
              </a:rPr>
              <a:t>inadeguati</a:t>
            </a:r>
            <a:endParaRPr lang="it-IT" sz="2600" dirty="0">
              <a:cs typeface="Arial"/>
            </a:endParaRPr>
          </a:p>
          <a:p>
            <a:pPr marL="355600" marR="512445" indent="-342900">
              <a:lnSpc>
                <a:spcPct val="150000"/>
              </a:lnSpc>
              <a:spcBef>
                <a:spcPts val="1135"/>
              </a:spcBef>
              <a:buFont typeface="Wingdings"/>
              <a:buChar char=""/>
              <a:tabLst>
                <a:tab pos="354965" algn="l"/>
                <a:tab pos="355600" algn="l"/>
              </a:tabLst>
            </a:pPr>
            <a:r>
              <a:rPr lang="it-IT" sz="2600" spc="-220" dirty="0">
                <a:cs typeface="Arial"/>
              </a:rPr>
              <a:t>L’ </a:t>
            </a:r>
            <a:r>
              <a:rPr lang="it-IT" sz="2600" b="1" spc="-114" dirty="0">
                <a:cs typeface="Trebuchet MS"/>
              </a:rPr>
              <a:t>AIUTO </a:t>
            </a:r>
            <a:r>
              <a:rPr lang="it-IT" sz="2600" b="1" spc="-125" dirty="0">
                <a:cs typeface="Trebuchet MS"/>
              </a:rPr>
              <a:t>FISICO </a:t>
            </a:r>
            <a:r>
              <a:rPr lang="it-IT" sz="2600" spc="-100" dirty="0">
                <a:cs typeface="Arial"/>
              </a:rPr>
              <a:t>presuppone </a:t>
            </a:r>
            <a:r>
              <a:rPr lang="it-IT" sz="2600" spc="-80" dirty="0">
                <a:cs typeface="Arial"/>
              </a:rPr>
              <a:t>un </a:t>
            </a:r>
            <a:r>
              <a:rPr lang="it-IT" sz="2600" spc="-45" dirty="0">
                <a:cs typeface="Arial"/>
              </a:rPr>
              <a:t>contatto </a:t>
            </a:r>
            <a:r>
              <a:rPr lang="it-IT" sz="2600" spc="-85" dirty="0">
                <a:cs typeface="Arial"/>
              </a:rPr>
              <a:t>fisico, attraverso</a:t>
            </a:r>
            <a:r>
              <a:rPr lang="it-IT" sz="2600" spc="-400" dirty="0">
                <a:cs typeface="Arial"/>
              </a:rPr>
              <a:t> </a:t>
            </a:r>
            <a:r>
              <a:rPr lang="it-IT" sz="2600" spc="15" dirty="0">
                <a:cs typeface="Arial"/>
              </a:rPr>
              <a:t>il  </a:t>
            </a:r>
            <a:r>
              <a:rPr lang="it-IT" sz="2600" spc="-100" dirty="0">
                <a:cs typeface="Arial"/>
              </a:rPr>
              <a:t>quale </a:t>
            </a:r>
            <a:r>
              <a:rPr lang="it-IT" sz="2600" spc="-125" dirty="0">
                <a:cs typeface="Arial"/>
              </a:rPr>
              <a:t>si </a:t>
            </a:r>
            <a:r>
              <a:rPr lang="it-IT" sz="2600" spc="-110" dirty="0">
                <a:cs typeface="Arial"/>
              </a:rPr>
              <a:t>guida </a:t>
            </a:r>
            <a:r>
              <a:rPr lang="it-IT" sz="2600" spc="15" dirty="0">
                <a:cs typeface="Arial"/>
              </a:rPr>
              <a:t>il </a:t>
            </a:r>
            <a:r>
              <a:rPr lang="it-IT" sz="2600" spc="-100" dirty="0">
                <a:cs typeface="Arial"/>
              </a:rPr>
              <a:t>soggetto </a:t>
            </a:r>
            <a:r>
              <a:rPr lang="it-IT" sz="2600" spc="-110" dirty="0">
                <a:cs typeface="Arial"/>
              </a:rPr>
              <a:t>nell’esecuzione </a:t>
            </a:r>
            <a:r>
              <a:rPr lang="it-IT" sz="2600" spc="-70" dirty="0">
                <a:cs typeface="Arial"/>
              </a:rPr>
              <a:t>delle </a:t>
            </a:r>
            <a:r>
              <a:rPr lang="it-IT" sz="2600" spc="-90" dirty="0">
                <a:cs typeface="Arial"/>
              </a:rPr>
              <a:t>prestazioni  programmate.</a:t>
            </a:r>
            <a:endParaRPr lang="it-IT" sz="2600" dirty="0">
              <a:cs typeface="Arial"/>
            </a:endParaRPr>
          </a:p>
          <a:p>
            <a:endParaRPr lang="it-IT" dirty="0"/>
          </a:p>
        </p:txBody>
      </p:sp>
    </p:spTree>
    <p:extLst>
      <p:ext uri="{BB962C8B-B14F-4D97-AF65-F5344CB8AC3E}">
        <p14:creationId xmlns:p14="http://schemas.microsoft.com/office/powerpoint/2010/main" val="144245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4ADB1361-9D95-7E3B-C903-C6AB599E2C80}"/>
              </a:ext>
            </a:extLst>
          </p:cNvPr>
          <p:cNvSpPr>
            <a:spLocks noGrp="1"/>
          </p:cNvSpPr>
          <p:nvPr>
            <p:ph type="title"/>
          </p:nvPr>
        </p:nvSpPr>
        <p:spPr/>
        <p:txBody>
          <a:bodyPr/>
          <a:lstStyle/>
          <a:p>
            <a:pPr algn="ctr"/>
            <a:r>
              <a:rPr lang="it-IT" dirty="0"/>
              <a:t>FADING O ATTENUAZIONE DELL’ AIUTO</a:t>
            </a:r>
            <a:br>
              <a:rPr lang="it-IT" dirty="0"/>
            </a:br>
            <a:endParaRPr lang="it-IT" dirty="0"/>
          </a:p>
        </p:txBody>
      </p:sp>
      <p:sp>
        <p:nvSpPr>
          <p:cNvPr id="8" name="Segnaposto testo 7">
            <a:extLst>
              <a:ext uri="{FF2B5EF4-FFF2-40B4-BE49-F238E27FC236}">
                <a16:creationId xmlns:a16="http://schemas.microsoft.com/office/drawing/2014/main" id="{3BB94080-785F-BB2B-B408-147526649CBF}"/>
              </a:ext>
            </a:extLst>
          </p:cNvPr>
          <p:cNvSpPr>
            <a:spLocks noGrp="1"/>
          </p:cNvSpPr>
          <p:nvPr>
            <p:ph idx="1"/>
          </p:nvPr>
        </p:nvSpPr>
        <p:spPr/>
        <p:txBody>
          <a:bodyPr>
            <a:normAutofit/>
          </a:bodyPr>
          <a:lstStyle/>
          <a:p>
            <a:endParaRPr lang="it-IT" sz="2800" dirty="0"/>
          </a:p>
          <a:p>
            <a:pPr marL="76199" indent="0">
              <a:buNone/>
            </a:pPr>
            <a:r>
              <a:rPr lang="it-IT" sz="2800" dirty="0"/>
              <a:t>La tecnica del fading è un metodo che consiste nella riduzione progressiva di un aiuto o stimolo (prompt) fornito a una persona per aiutarla ad acquisire un'abilità o un comportamento in modo autonomo. L'obiettivo è che la persona non diventi dipendente dall'aiuto, ma impari a svolgere il compito da sola, rendendosi indipendente nell'esecuzione</a:t>
            </a:r>
          </a:p>
        </p:txBody>
      </p:sp>
    </p:spTree>
    <p:extLst>
      <p:ext uri="{BB962C8B-B14F-4D97-AF65-F5344CB8AC3E}">
        <p14:creationId xmlns:p14="http://schemas.microsoft.com/office/powerpoint/2010/main" val="21804959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0C7D61C-61D9-F90F-802F-F771F3FC6968}"/>
              </a:ext>
            </a:extLst>
          </p:cNvPr>
          <p:cNvSpPr>
            <a:spLocks noGrp="1"/>
          </p:cNvSpPr>
          <p:nvPr>
            <p:ph type="title"/>
          </p:nvPr>
        </p:nvSpPr>
        <p:spPr/>
        <p:txBody>
          <a:bodyPr/>
          <a:lstStyle/>
          <a:p>
            <a:pPr algn="ctr"/>
            <a:r>
              <a:rPr lang="it-IT" dirty="0"/>
              <a:t>FADING in relazione alla tipologia di prompt</a:t>
            </a:r>
          </a:p>
        </p:txBody>
      </p:sp>
      <p:sp>
        <p:nvSpPr>
          <p:cNvPr id="3" name="Segnaposto testo 2">
            <a:extLst>
              <a:ext uri="{FF2B5EF4-FFF2-40B4-BE49-F238E27FC236}">
                <a16:creationId xmlns:a16="http://schemas.microsoft.com/office/drawing/2014/main" id="{209597C1-8A24-D9B3-3929-795E5A042632}"/>
              </a:ext>
            </a:extLst>
          </p:cNvPr>
          <p:cNvSpPr>
            <a:spLocks noGrp="1"/>
          </p:cNvSpPr>
          <p:nvPr>
            <p:ph idx="1"/>
          </p:nvPr>
        </p:nvSpPr>
        <p:spPr>
          <a:xfrm>
            <a:off x="581192" y="2180496"/>
            <a:ext cx="11029615" cy="4677504"/>
          </a:xfrm>
        </p:spPr>
        <p:txBody>
          <a:bodyPr>
            <a:normAutofit fontScale="77500" lnSpcReduction="20000"/>
          </a:bodyPr>
          <a:lstStyle/>
          <a:p>
            <a:r>
              <a:rPr lang="it-IT" sz="2800" dirty="0"/>
              <a:t>Il fading ha delle caratteristiche diverse in relazione alla tipologia  di prompt a cui si riferisce.</a:t>
            </a:r>
          </a:p>
          <a:p>
            <a:r>
              <a:rPr lang="it-IT" sz="2800" b="1" dirty="0"/>
              <a:t>Aiuti verbali </a:t>
            </a:r>
            <a:r>
              <a:rPr lang="it-IT" sz="2800" dirty="0"/>
              <a:t>:	</a:t>
            </a:r>
          </a:p>
          <a:p>
            <a:r>
              <a:rPr lang="it-IT" sz="2800" dirty="0"/>
              <a:t>si diminuisce il numero di parole che compongono l’ordine</a:t>
            </a:r>
          </a:p>
          <a:p>
            <a:r>
              <a:rPr lang="it-IT" sz="2800" dirty="0"/>
              <a:t>si abbassa il tono di voce</a:t>
            </a:r>
          </a:p>
          <a:p>
            <a:r>
              <a:rPr lang="it-IT" sz="2800" b="1" dirty="0"/>
              <a:t>Aiuti gestuali : </a:t>
            </a:r>
          </a:p>
          <a:p>
            <a:r>
              <a:rPr lang="it-IT" sz="2800" dirty="0"/>
              <a:t>si diminuisce l’ampiezza del gesto</a:t>
            </a:r>
          </a:p>
          <a:p>
            <a:r>
              <a:rPr lang="it-IT" sz="2800" dirty="0"/>
              <a:t>si sostituisce con un gesto meno appariscente</a:t>
            </a:r>
          </a:p>
          <a:p>
            <a:r>
              <a:rPr lang="it-IT" sz="2800" b="1" dirty="0"/>
              <a:t>Prompt fisici:	</a:t>
            </a:r>
          </a:p>
          <a:p>
            <a:r>
              <a:rPr lang="it-IT" sz="2800" dirty="0"/>
              <a:t>ridurre l’area del corpo toccata</a:t>
            </a:r>
          </a:p>
          <a:p>
            <a:r>
              <a:rPr lang="it-IT" sz="2800" dirty="0"/>
              <a:t>ridurre la pressione</a:t>
            </a:r>
          </a:p>
          <a:p>
            <a:r>
              <a:rPr lang="it-IT" sz="2800" dirty="0"/>
              <a:t>spostare la presa dalla zona iniziale ad una più distante</a:t>
            </a:r>
          </a:p>
          <a:p>
            <a:endParaRPr lang="it-IT" dirty="0"/>
          </a:p>
        </p:txBody>
      </p:sp>
      <p:sp>
        <p:nvSpPr>
          <p:cNvPr id="4" name="Segnaposto numero diapositiva 3">
            <a:extLst>
              <a:ext uri="{FF2B5EF4-FFF2-40B4-BE49-F238E27FC236}">
                <a16:creationId xmlns:a16="http://schemas.microsoft.com/office/drawing/2014/main" id="{EFA31CC0-3F7D-7F4F-14EE-9B86E25E86DB}"/>
              </a:ext>
            </a:extLst>
          </p:cNvPr>
          <p:cNvSpPr>
            <a:spLocks noGrp="1"/>
          </p:cNvSpPr>
          <p:nvPr>
            <p:ph type="sldNum" sz="quarter" idx="12"/>
          </p:nvPr>
        </p:nvSpPr>
        <p:spPr/>
        <p:txBody>
          <a:bodyPr/>
          <a:lstStyle/>
          <a:p>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srgbClr val="3D4C62"/>
                </a:solidFill>
                <a:effectLst/>
                <a:uLnTx/>
                <a:uFillTx/>
                <a:latin typeface="Amatic SC"/>
                <a:ea typeface="+mn-ea"/>
                <a:cs typeface="Amatic SC"/>
                <a:sym typeface="Amatic SC"/>
              </a:rPr>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t>51</a:t>
            </a:fld>
            <a:endParaRPr kumimoji="0" lang="it-IT" sz="1500" b="0" i="0" u="none" strike="noStrike" kern="1200" cap="none" spc="0" normalizeH="0" baseline="0" noProof="0" dirty="0">
              <a:ln>
                <a:noFill/>
              </a:ln>
              <a:solidFill>
                <a:srgbClr val="3D4C62"/>
              </a:solidFill>
              <a:effectLst/>
              <a:uLnTx/>
              <a:uFillTx/>
              <a:latin typeface="Amatic SC"/>
              <a:ea typeface="+mn-ea"/>
              <a:cs typeface="Amatic SC"/>
              <a:sym typeface="Amatic SC"/>
            </a:endParaRPr>
          </a:p>
        </p:txBody>
      </p:sp>
    </p:spTree>
    <p:extLst>
      <p:ext uri="{BB962C8B-B14F-4D97-AF65-F5344CB8AC3E}">
        <p14:creationId xmlns:p14="http://schemas.microsoft.com/office/powerpoint/2010/main" val="38700636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AFF05D-9BFD-7454-666D-457F92D637A6}"/>
              </a:ext>
            </a:extLst>
          </p:cNvPr>
          <p:cNvSpPr>
            <a:spLocks noGrp="1"/>
          </p:cNvSpPr>
          <p:nvPr>
            <p:ph type="title"/>
          </p:nvPr>
        </p:nvSpPr>
        <p:spPr/>
        <p:txBody>
          <a:bodyPr/>
          <a:lstStyle/>
          <a:p>
            <a:r>
              <a:rPr lang="it-IT" dirty="0"/>
              <a:t>Cos’ è il </a:t>
            </a:r>
            <a:r>
              <a:rPr lang="it-IT" dirty="0" err="1"/>
              <a:t>modeling</a:t>
            </a:r>
            <a:endParaRPr lang="it-IT" dirty="0"/>
          </a:p>
        </p:txBody>
      </p:sp>
      <p:sp>
        <p:nvSpPr>
          <p:cNvPr id="3" name="Segnaposto contenuto 2">
            <a:extLst>
              <a:ext uri="{FF2B5EF4-FFF2-40B4-BE49-F238E27FC236}">
                <a16:creationId xmlns:a16="http://schemas.microsoft.com/office/drawing/2014/main" id="{E22F8EAF-B287-2DCF-A1D1-AB0EFE3A5EE3}"/>
              </a:ext>
            </a:extLst>
          </p:cNvPr>
          <p:cNvSpPr>
            <a:spLocks noGrp="1"/>
          </p:cNvSpPr>
          <p:nvPr>
            <p:ph idx="1"/>
          </p:nvPr>
        </p:nvSpPr>
        <p:spPr>
          <a:xfrm>
            <a:off x="962025" y="1690688"/>
            <a:ext cx="10258426" cy="4486275"/>
          </a:xfrm>
        </p:spPr>
        <p:txBody>
          <a:bodyPr>
            <a:normAutofit/>
          </a:bodyPr>
          <a:lstStyle/>
          <a:p>
            <a:pPr marL="0" indent="0">
              <a:buNone/>
            </a:pPr>
            <a:r>
              <a:rPr lang="it-IT" sz="2400" dirty="0" err="1"/>
              <a:t>ll</a:t>
            </a:r>
            <a:r>
              <a:rPr lang="it-IT" sz="2400" dirty="0"/>
              <a:t> </a:t>
            </a:r>
            <a:r>
              <a:rPr lang="it-IT" sz="2400" dirty="0" err="1"/>
              <a:t>modeling</a:t>
            </a:r>
            <a:r>
              <a:rPr lang="it-IT" sz="2400" dirty="0"/>
              <a:t>, o apprendimento per imitazione, è un processo di apprendimento in cui si acquisiscono nuove abilità o comportamenti osservando un altro individuo (il modello) e riproducendoli attivamente. </a:t>
            </a:r>
          </a:p>
          <a:p>
            <a:pPr marL="0" indent="0">
              <a:buNone/>
            </a:pPr>
            <a:r>
              <a:rPr lang="it-IT" sz="2400" dirty="0"/>
              <a:t>Questa tecnica si basa sulla teoria dell'apprendimento sociale di Albert Bandura, che evidenzia come le persone imparino non solo direttamente, ma anche attraverso l'osservazione delle azioni e delle conseguenze di altri. </a:t>
            </a:r>
          </a:p>
          <a:p>
            <a:pPr marL="0" indent="0">
              <a:buNone/>
            </a:pPr>
            <a:r>
              <a:rPr lang="it-IT" sz="2400" dirty="0"/>
              <a:t>Il </a:t>
            </a:r>
            <a:r>
              <a:rPr lang="it-IT" sz="2400" dirty="0" err="1"/>
              <a:t>modeling</a:t>
            </a:r>
            <a:r>
              <a:rPr lang="it-IT" sz="2400" dirty="0"/>
              <a:t> è fondamentale per lo sviluppo sociale e comportamentale, specialmente nei bambini, e può essere impiegato attraverso modelli dal vivo o video (video </a:t>
            </a:r>
            <a:r>
              <a:rPr lang="it-IT" sz="2400" dirty="0" err="1"/>
              <a:t>modeling</a:t>
            </a:r>
            <a:r>
              <a:rPr lang="it-IT" sz="2400" dirty="0"/>
              <a:t>) per insegnare un'ampia gamma di abilità. </a:t>
            </a:r>
          </a:p>
          <a:p>
            <a:pPr marL="0" indent="0">
              <a:buNone/>
            </a:pPr>
            <a:endParaRPr lang="it-IT" dirty="0"/>
          </a:p>
        </p:txBody>
      </p:sp>
      <p:sp>
        <p:nvSpPr>
          <p:cNvPr id="5" name="Segnaposto piè di pagina 4">
            <a:extLst>
              <a:ext uri="{FF2B5EF4-FFF2-40B4-BE49-F238E27FC236}">
                <a16:creationId xmlns:a16="http://schemas.microsoft.com/office/drawing/2014/main" id="{4883549B-1D1E-2FDF-4306-250E7A1CB95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8B328D4D-D652-D7BE-F7BA-8E73A5A05F7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02153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79EC46-D1BD-2773-F9CE-1433F9182BAC}"/>
              </a:ext>
            </a:extLst>
          </p:cNvPr>
          <p:cNvSpPr>
            <a:spLocks noGrp="1"/>
          </p:cNvSpPr>
          <p:nvPr>
            <p:ph type="title"/>
          </p:nvPr>
        </p:nvSpPr>
        <p:spPr/>
        <p:txBody>
          <a:bodyPr/>
          <a:lstStyle/>
          <a:p>
            <a:r>
              <a:rPr lang="it-IT" dirty="0"/>
              <a:t>Tipi di </a:t>
            </a:r>
            <a:r>
              <a:rPr lang="it-IT" dirty="0" err="1"/>
              <a:t>Modeling</a:t>
            </a:r>
            <a:br>
              <a:rPr lang="it-IT" dirty="0"/>
            </a:br>
            <a:endParaRPr lang="it-IT" dirty="0"/>
          </a:p>
        </p:txBody>
      </p:sp>
      <p:sp>
        <p:nvSpPr>
          <p:cNvPr id="3" name="Segnaposto contenuto 2">
            <a:extLst>
              <a:ext uri="{FF2B5EF4-FFF2-40B4-BE49-F238E27FC236}">
                <a16:creationId xmlns:a16="http://schemas.microsoft.com/office/drawing/2014/main" id="{B56A329F-0E4F-6DC8-B8C6-8EA71C7C608E}"/>
              </a:ext>
            </a:extLst>
          </p:cNvPr>
          <p:cNvSpPr>
            <a:spLocks noGrp="1"/>
          </p:cNvSpPr>
          <p:nvPr>
            <p:ph idx="1"/>
          </p:nvPr>
        </p:nvSpPr>
        <p:spPr/>
        <p:txBody>
          <a:bodyPr>
            <a:normAutofit/>
          </a:bodyPr>
          <a:lstStyle/>
          <a:p>
            <a:r>
              <a:rPr lang="it-IT" dirty="0" err="1"/>
              <a:t>Modeling</a:t>
            </a:r>
            <a:r>
              <a:rPr lang="it-IT" dirty="0"/>
              <a:t> dal vivo:</a:t>
            </a:r>
          </a:p>
          <a:p>
            <a:r>
              <a:rPr lang="it-IT" dirty="0"/>
              <a:t>L'apprendimento avviene osservando una persona reale che dimostra un comportamento. </a:t>
            </a:r>
          </a:p>
          <a:p>
            <a:r>
              <a:rPr lang="it-IT" dirty="0"/>
              <a:t>Video </a:t>
            </a:r>
            <a:r>
              <a:rPr lang="it-IT" dirty="0" err="1"/>
              <a:t>Modeling</a:t>
            </a:r>
            <a:r>
              <a:rPr lang="it-IT" dirty="0"/>
              <a:t>:</a:t>
            </a:r>
          </a:p>
          <a:p>
            <a:r>
              <a:rPr lang="it-IT" dirty="0"/>
              <a:t>Un video mostra un modello (adulto, coetaneo, o persino il bambino stesso - auto-</a:t>
            </a:r>
            <a:r>
              <a:rPr lang="it-IT" dirty="0" err="1"/>
              <a:t>modeling</a:t>
            </a:r>
            <a:r>
              <a:rPr lang="it-IT" dirty="0"/>
              <a:t>) che esegue un comportamento. Questo è utile per l'insegnamento di abilità sociali e comunicative.</a:t>
            </a:r>
          </a:p>
          <a:p>
            <a:endParaRPr lang="it-IT" dirty="0"/>
          </a:p>
        </p:txBody>
      </p:sp>
      <p:sp>
        <p:nvSpPr>
          <p:cNvPr id="4" name="Segnaposto data 3">
            <a:extLst>
              <a:ext uri="{FF2B5EF4-FFF2-40B4-BE49-F238E27FC236}">
                <a16:creationId xmlns:a16="http://schemas.microsoft.com/office/drawing/2014/main" id="{5337CDC2-7439-35F2-8BEE-9E21665252B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EC4448C-6353-479D-8824-260F17DD7CA6}"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19C6D781-7B6E-0AB4-ECAB-364A984E010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4B94366B-44C2-73D1-2BE9-A821D3A338C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35226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09D0A1-F05F-6622-7E24-5A5D69DBFD4A}"/>
              </a:ext>
            </a:extLst>
          </p:cNvPr>
          <p:cNvSpPr>
            <a:spLocks noGrp="1"/>
          </p:cNvSpPr>
          <p:nvPr>
            <p:ph type="title"/>
          </p:nvPr>
        </p:nvSpPr>
        <p:spPr/>
        <p:txBody>
          <a:bodyPr/>
          <a:lstStyle/>
          <a:p>
            <a:r>
              <a:rPr lang="it-IT" dirty="0"/>
              <a:t>Come funziona il </a:t>
            </a:r>
            <a:r>
              <a:rPr lang="it-IT" dirty="0" err="1"/>
              <a:t>Modeling</a:t>
            </a:r>
            <a:br>
              <a:rPr lang="it-IT" dirty="0"/>
            </a:br>
            <a:endParaRPr lang="it-IT" dirty="0"/>
          </a:p>
        </p:txBody>
      </p:sp>
      <p:sp>
        <p:nvSpPr>
          <p:cNvPr id="3" name="Segnaposto contenuto 2">
            <a:extLst>
              <a:ext uri="{FF2B5EF4-FFF2-40B4-BE49-F238E27FC236}">
                <a16:creationId xmlns:a16="http://schemas.microsoft.com/office/drawing/2014/main" id="{85CE2927-1505-7D8C-8C2D-D944DE679D83}"/>
              </a:ext>
            </a:extLst>
          </p:cNvPr>
          <p:cNvSpPr>
            <a:spLocks noGrp="1"/>
          </p:cNvSpPr>
          <p:nvPr>
            <p:ph idx="1"/>
          </p:nvPr>
        </p:nvSpPr>
        <p:spPr/>
        <p:txBody>
          <a:bodyPr>
            <a:normAutofit fontScale="85000" lnSpcReduction="20000"/>
          </a:bodyPr>
          <a:lstStyle/>
          <a:p>
            <a:pPr marL="0" indent="0">
              <a:buNone/>
            </a:pPr>
            <a:r>
              <a:rPr lang="it-IT" dirty="0"/>
              <a:t>Il processo di </a:t>
            </a:r>
            <a:r>
              <a:rPr lang="it-IT" dirty="0" err="1"/>
              <a:t>modeling</a:t>
            </a:r>
            <a:r>
              <a:rPr lang="it-IT" dirty="0"/>
              <a:t> generalmente include i seguenti passaggi: </a:t>
            </a:r>
          </a:p>
          <a:p>
            <a:pPr marL="0" indent="0">
              <a:buNone/>
            </a:pPr>
            <a:r>
              <a:rPr lang="it-IT" dirty="0"/>
              <a:t>1. Osservazione:</a:t>
            </a:r>
          </a:p>
          <a:p>
            <a:pPr marL="0" indent="0">
              <a:buNone/>
            </a:pPr>
            <a:r>
              <a:rPr lang="it-IT" dirty="0"/>
              <a:t>L'individuo osserva attentamente un modello che esegue un comportamento o un'abilità specifica. </a:t>
            </a:r>
          </a:p>
          <a:p>
            <a:pPr marL="0" indent="0">
              <a:buNone/>
            </a:pPr>
            <a:r>
              <a:rPr lang="it-IT" dirty="0"/>
              <a:t>2. Analisi:</a:t>
            </a:r>
          </a:p>
          <a:p>
            <a:pPr marL="0" indent="0">
              <a:buNone/>
            </a:pPr>
            <a:r>
              <a:rPr lang="it-IT" dirty="0"/>
              <a:t>L'osservatore analizza il comportamento osservato, scomponendolo in elementi più semplici e comprensibili per capirne le componenti e le strategie. </a:t>
            </a:r>
          </a:p>
          <a:p>
            <a:pPr marL="0" indent="0">
              <a:buNone/>
            </a:pPr>
            <a:r>
              <a:rPr lang="it-IT" dirty="0"/>
              <a:t>3. Imitazione:</a:t>
            </a:r>
          </a:p>
          <a:p>
            <a:pPr marL="0" indent="0">
              <a:buNone/>
            </a:pPr>
            <a:r>
              <a:rPr lang="it-IT" dirty="0"/>
              <a:t>L'osservatore cerca di replicare il comportamento osservato nel modo più accurato possibile, attraverso la pratica e la ripetizione. </a:t>
            </a:r>
          </a:p>
          <a:p>
            <a:pPr marL="0" indent="0">
              <a:buNone/>
            </a:pPr>
            <a:r>
              <a:rPr lang="it-IT" dirty="0"/>
              <a:t>4. Feedback e Rinforzo:</a:t>
            </a:r>
          </a:p>
          <a:p>
            <a:pPr marL="0" indent="0">
              <a:buNone/>
            </a:pPr>
            <a:r>
              <a:rPr lang="it-IT" dirty="0"/>
              <a:t>L'osservatore riceve feedback per migliorare l'esecuzione e può essere rinforzato (premiato o punito) in base alle conseguenze che vede accadere al modello, il che influenza la tendenza a replicare il comportamento. </a:t>
            </a:r>
          </a:p>
          <a:p>
            <a:pPr marL="0" indent="0">
              <a:buNone/>
            </a:pPr>
            <a:endParaRPr lang="it-IT" dirty="0"/>
          </a:p>
        </p:txBody>
      </p:sp>
      <p:sp>
        <p:nvSpPr>
          <p:cNvPr id="4" name="Segnaposto data 3">
            <a:extLst>
              <a:ext uri="{FF2B5EF4-FFF2-40B4-BE49-F238E27FC236}">
                <a16:creationId xmlns:a16="http://schemas.microsoft.com/office/drawing/2014/main" id="{FB6E2A0F-F469-A53A-90A2-0B236865BD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6D9DC3C-19E9-46F5-9C16-3936D27025C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B1DB9B05-0D5E-255A-B25B-85E484AFD2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CFD22D1A-EDA1-65A3-7EB9-4729E503A44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420499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382FC41-E775-19C9-9D43-981625310DC5}"/>
              </a:ext>
            </a:extLst>
          </p:cNvPr>
          <p:cNvSpPr>
            <a:spLocks noGrp="1"/>
          </p:cNvSpPr>
          <p:nvPr>
            <p:ph type="title"/>
          </p:nvPr>
        </p:nvSpPr>
        <p:spPr/>
        <p:txBody>
          <a:bodyPr/>
          <a:lstStyle/>
          <a:p>
            <a:r>
              <a:rPr lang="it-IT" dirty="0"/>
              <a:t>IL RINFORZO POSITIVO</a:t>
            </a:r>
          </a:p>
        </p:txBody>
      </p:sp>
      <p:sp>
        <p:nvSpPr>
          <p:cNvPr id="3" name="Segnaposto contenuto 2">
            <a:extLst>
              <a:ext uri="{FF2B5EF4-FFF2-40B4-BE49-F238E27FC236}">
                <a16:creationId xmlns:a16="http://schemas.microsoft.com/office/drawing/2014/main" id="{0A8D98B7-5EBC-30A0-3284-FA827BE053B9}"/>
              </a:ext>
            </a:extLst>
          </p:cNvPr>
          <p:cNvSpPr>
            <a:spLocks noGrp="1"/>
          </p:cNvSpPr>
          <p:nvPr>
            <p:ph idx="1"/>
          </p:nvPr>
        </p:nvSpPr>
        <p:spPr/>
        <p:txBody>
          <a:bodyPr>
            <a:normAutofit/>
          </a:bodyPr>
          <a:lstStyle/>
          <a:p>
            <a:r>
              <a:rPr lang="it-IT" sz="3200" dirty="0"/>
              <a:t>In educazione, il </a:t>
            </a:r>
            <a:r>
              <a:rPr lang="it-IT" sz="3200" b="1" dirty="0"/>
              <a:t>rinforzo positivo </a:t>
            </a:r>
            <a:r>
              <a:rPr lang="it-IT" sz="3200" dirty="0"/>
              <a:t>è una tecnica psicologica comportamentista che consiste nell'aggiungere uno stimolo gradito o una ricompensa subito dopo un comportamento desiderato per aumentarne la probabilità che si ripeta in futuro. Questo può avvenire attraverso elogi verbali, abbracci, o premi tangibili come stelle o attività piacevoli, e contribuisce allo sviluppo dell'autostima e della sicurezza del bambino. </a:t>
            </a:r>
          </a:p>
        </p:txBody>
      </p:sp>
      <p:sp>
        <p:nvSpPr>
          <p:cNvPr id="4" name="Segnaposto data 3">
            <a:extLst>
              <a:ext uri="{FF2B5EF4-FFF2-40B4-BE49-F238E27FC236}">
                <a16:creationId xmlns:a16="http://schemas.microsoft.com/office/drawing/2014/main" id="{E5635AFD-F1CF-C928-8550-E48D814AA9C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4A851C5-EF7D-48A4-9F97-CAEF55F36C4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9F1F0B8C-DC0F-8CA8-BC80-EFE93771DB7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29CF6E52-FBA7-EDB6-3BEF-D107D907BE5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043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3">
            <a:extLst>
              <a:ext uri="{FF2B5EF4-FFF2-40B4-BE49-F238E27FC236}">
                <a16:creationId xmlns:a16="http://schemas.microsoft.com/office/drawing/2014/main" id="{25EC5678-52D2-90BA-3C88-AD2F787D42E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030EB48-B5AA-45E2-B29C-EE43797197C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93C94313-0F95-AB7F-57EE-EAEBA770456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B83BCA6A-B034-3109-430C-516784312A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36AEC845-A917-829F-6AB2-451B2017EED5}"/>
              </a:ext>
            </a:extLst>
          </p:cNvPr>
          <p:cNvSpPr>
            <a:spLocks noGrp="1"/>
          </p:cNvSpPr>
          <p:nvPr>
            <p:ph type="title" idx="4294967295"/>
          </p:nvPr>
        </p:nvSpPr>
        <p:spPr>
          <a:xfrm>
            <a:off x="283030" y="287339"/>
            <a:ext cx="11266714" cy="1073376"/>
          </a:xfrm>
        </p:spPr>
        <p:txBody>
          <a:bodyPr>
            <a:normAutofit fontScale="90000"/>
          </a:bodyPr>
          <a:lstStyle/>
          <a:p>
            <a:pPr algn="ctr"/>
            <a:r>
              <a:rPr lang="it-IT" dirty="0"/>
              <a:t>Come funziona</a:t>
            </a:r>
            <a:br>
              <a:rPr lang="it-IT" dirty="0"/>
            </a:br>
            <a:endParaRPr lang="it-IT" dirty="0"/>
          </a:p>
        </p:txBody>
      </p:sp>
      <p:sp>
        <p:nvSpPr>
          <p:cNvPr id="3" name="Segnaposto contenuto 2">
            <a:extLst>
              <a:ext uri="{FF2B5EF4-FFF2-40B4-BE49-F238E27FC236}">
                <a16:creationId xmlns:a16="http://schemas.microsoft.com/office/drawing/2014/main" id="{EFDE2282-A790-D0A9-1F11-7F4218C7F8C8}"/>
              </a:ext>
            </a:extLst>
          </p:cNvPr>
          <p:cNvSpPr>
            <a:spLocks noGrp="1"/>
          </p:cNvSpPr>
          <p:nvPr>
            <p:ph idx="4294967295"/>
          </p:nvPr>
        </p:nvSpPr>
        <p:spPr>
          <a:xfrm>
            <a:off x="353219" y="1606777"/>
            <a:ext cx="11485562" cy="4022725"/>
          </a:xfrm>
        </p:spPr>
        <p:txBody>
          <a:bodyPr>
            <a:normAutofit/>
          </a:bodyPr>
          <a:lstStyle/>
          <a:p>
            <a:pPr marL="0" indent="0">
              <a:buNone/>
            </a:pPr>
            <a:r>
              <a:rPr lang="it-IT" dirty="0"/>
              <a:t>•	</a:t>
            </a:r>
            <a:r>
              <a:rPr lang="it-IT" b="1" dirty="0"/>
              <a:t>Contingenza:</a:t>
            </a:r>
          </a:p>
          <a:p>
            <a:pPr marL="0" indent="0">
              <a:buNone/>
            </a:pPr>
            <a:r>
              <a:rPr lang="it-IT" dirty="0"/>
              <a:t>Il rinforzo positivo si basa sull'associazione tra un comportamento specifico e una conseguenza piacevole. </a:t>
            </a:r>
          </a:p>
          <a:p>
            <a:pPr marL="0" indent="0">
              <a:buNone/>
            </a:pPr>
            <a:r>
              <a:rPr lang="it-IT" dirty="0"/>
              <a:t>•	</a:t>
            </a:r>
            <a:r>
              <a:rPr lang="it-IT" b="1" dirty="0"/>
              <a:t>Aumento della frequenza:</a:t>
            </a:r>
          </a:p>
          <a:p>
            <a:pPr marL="0" indent="0">
              <a:buNone/>
            </a:pPr>
            <a:r>
              <a:rPr lang="it-IT" dirty="0"/>
              <a:t>Quando un comportamento viene premiato, il bambino è più portato a ripeterlo in futuro. </a:t>
            </a:r>
          </a:p>
          <a:p>
            <a:pPr marL="0" indent="0">
              <a:buNone/>
            </a:pPr>
            <a:r>
              <a:rPr lang="it-IT" dirty="0"/>
              <a:t>Esempi di rinforzi positivi</a:t>
            </a:r>
            <a:endParaRPr lang="it-IT" b="1" dirty="0"/>
          </a:p>
          <a:p>
            <a:pPr marL="0" indent="0">
              <a:buNone/>
            </a:pPr>
            <a:r>
              <a:rPr lang="it-IT" b="1" dirty="0"/>
              <a:t>•</a:t>
            </a:r>
            <a:r>
              <a:rPr lang="it-IT" dirty="0"/>
              <a:t>	</a:t>
            </a:r>
            <a:r>
              <a:rPr lang="it-IT" b="1" dirty="0"/>
              <a:t>Rinforzi tangibili:</a:t>
            </a:r>
          </a:p>
          <a:p>
            <a:pPr marL="0" indent="0">
              <a:buNone/>
            </a:pPr>
            <a:r>
              <a:rPr lang="it-IT" dirty="0"/>
              <a:t>Permettere al bambino di giocare, ricevere un adesivo, una stellina, o fare un'attività divertente. </a:t>
            </a:r>
          </a:p>
          <a:p>
            <a:pPr marL="0" indent="0">
              <a:buNone/>
            </a:pPr>
            <a:r>
              <a:rPr lang="it-IT" dirty="0"/>
              <a:t>•	</a:t>
            </a:r>
            <a:r>
              <a:rPr lang="it-IT" b="1" dirty="0"/>
              <a:t>Rinforzi sociali:</a:t>
            </a:r>
          </a:p>
          <a:p>
            <a:pPr marL="0" indent="0">
              <a:buNone/>
            </a:pPr>
            <a:r>
              <a:rPr lang="it-IT" dirty="0"/>
              <a:t>Un abbraccio, un sorriso, un pollice in su, o lodi sincere come "Sono orgoglioso di te". </a:t>
            </a:r>
          </a:p>
          <a:p>
            <a:pPr marL="0" indent="0">
              <a:buNone/>
            </a:pPr>
            <a:endParaRPr lang="it-IT" dirty="0"/>
          </a:p>
        </p:txBody>
      </p:sp>
    </p:spTree>
    <p:extLst>
      <p:ext uri="{BB962C8B-B14F-4D97-AF65-F5344CB8AC3E}">
        <p14:creationId xmlns:p14="http://schemas.microsoft.com/office/powerpoint/2010/main" val="4462932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CEEF25A-6783-A938-187A-7B96C0C4B31C}"/>
              </a:ext>
            </a:extLst>
          </p:cNvPr>
          <p:cNvSpPr>
            <a:spLocks noGrp="1"/>
          </p:cNvSpPr>
          <p:nvPr>
            <p:ph type="title"/>
          </p:nvPr>
        </p:nvSpPr>
        <p:spPr>
          <a:xfrm>
            <a:off x="838200" y="136525"/>
            <a:ext cx="10515600" cy="1325563"/>
          </a:xfrm>
        </p:spPr>
        <p:txBody>
          <a:bodyPr>
            <a:normAutofit fontScale="90000"/>
          </a:bodyPr>
          <a:lstStyle/>
          <a:p>
            <a:r>
              <a:rPr lang="it-IT" dirty="0"/>
              <a:t>Obiettivi educativi dell’ uso dei rinforzi positivi </a:t>
            </a:r>
            <a:br>
              <a:rPr lang="it-IT" dirty="0"/>
            </a:br>
            <a:endParaRPr lang="it-IT" dirty="0"/>
          </a:p>
        </p:txBody>
      </p:sp>
      <p:sp>
        <p:nvSpPr>
          <p:cNvPr id="3" name="Segnaposto contenuto 2">
            <a:extLst>
              <a:ext uri="{FF2B5EF4-FFF2-40B4-BE49-F238E27FC236}">
                <a16:creationId xmlns:a16="http://schemas.microsoft.com/office/drawing/2014/main" id="{7FE9CBBA-0D60-3CE5-1B14-5E25416BD1A8}"/>
              </a:ext>
            </a:extLst>
          </p:cNvPr>
          <p:cNvSpPr>
            <a:spLocks noGrp="1"/>
          </p:cNvSpPr>
          <p:nvPr>
            <p:ph idx="1"/>
          </p:nvPr>
        </p:nvSpPr>
        <p:spPr>
          <a:xfrm>
            <a:off x="838200" y="1435893"/>
            <a:ext cx="10515600" cy="5103019"/>
          </a:xfrm>
        </p:spPr>
        <p:txBody>
          <a:bodyPr>
            <a:normAutofit/>
          </a:bodyPr>
          <a:lstStyle/>
          <a:p>
            <a:pPr marL="0" indent="0">
              <a:buNone/>
            </a:pPr>
            <a:r>
              <a:rPr lang="it-IT" dirty="0"/>
              <a:t>I rinforzi positivi hanno lo scopo di:</a:t>
            </a:r>
          </a:p>
          <a:p>
            <a:r>
              <a:rPr lang="it-IT" dirty="0"/>
              <a:t>Incoraggiare comportamenti desiderati </a:t>
            </a:r>
          </a:p>
          <a:p>
            <a:r>
              <a:rPr lang="it-IT" dirty="0"/>
              <a:t>Aiutare i bambini ad adottare condotte positive in classe o a casa. </a:t>
            </a:r>
          </a:p>
          <a:p>
            <a:r>
              <a:rPr lang="it-IT" dirty="0"/>
              <a:t>Creare un ambiente in cui il bambino si senta sicuro e motivato a impegnarsi. </a:t>
            </a:r>
          </a:p>
          <a:p>
            <a:endParaRPr lang="it-IT" dirty="0"/>
          </a:p>
          <a:p>
            <a:pPr marL="0" indent="0">
              <a:buNone/>
            </a:pPr>
            <a:r>
              <a:rPr lang="it-IT" b="1" dirty="0"/>
              <a:t>Punti da considerare</a:t>
            </a:r>
            <a:endParaRPr lang="it-IT" dirty="0"/>
          </a:p>
          <a:p>
            <a:pPr marL="0" indent="0">
              <a:buNone/>
            </a:pPr>
            <a:r>
              <a:rPr lang="it-IT" dirty="0"/>
              <a:t>Usare il rinforzo positivo con moderazione per evitare che il bambino diventi eccessivamente dipendente dal premio.</a:t>
            </a:r>
          </a:p>
          <a:p>
            <a:pPr marL="0" indent="0">
              <a:buNone/>
            </a:pPr>
            <a:endParaRPr lang="it-IT" dirty="0"/>
          </a:p>
          <a:p>
            <a:pPr marL="0" indent="0">
              <a:buNone/>
            </a:pPr>
            <a:endParaRPr lang="it-IT" dirty="0"/>
          </a:p>
        </p:txBody>
      </p:sp>
      <p:sp>
        <p:nvSpPr>
          <p:cNvPr id="4" name="Segnaposto data 3">
            <a:extLst>
              <a:ext uri="{FF2B5EF4-FFF2-40B4-BE49-F238E27FC236}">
                <a16:creationId xmlns:a16="http://schemas.microsoft.com/office/drawing/2014/main" id="{2C9E7E8C-2EB7-8263-DC55-591F677FD41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7174D25-DF16-479B-BC9C-C089365A01AF}"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E0CD310A-FD9B-AFF3-F0F0-2F69FEF8BC1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E44AD334-1AE7-CE24-3B03-715614C2FD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30520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FCC1D69-5CF5-28CE-EE84-9B365292D98E}"/>
              </a:ext>
            </a:extLst>
          </p:cNvPr>
          <p:cNvSpPr>
            <a:spLocks noGrp="1"/>
          </p:cNvSpPr>
          <p:nvPr>
            <p:ph type="title"/>
          </p:nvPr>
        </p:nvSpPr>
        <p:spPr/>
        <p:txBody>
          <a:bodyPr/>
          <a:lstStyle/>
          <a:p>
            <a:r>
              <a:rPr lang="it-IT" dirty="0"/>
              <a:t>RINFORZO NEGATIVO </a:t>
            </a:r>
          </a:p>
        </p:txBody>
      </p:sp>
      <p:sp>
        <p:nvSpPr>
          <p:cNvPr id="3" name="Segnaposto contenuto 2">
            <a:extLst>
              <a:ext uri="{FF2B5EF4-FFF2-40B4-BE49-F238E27FC236}">
                <a16:creationId xmlns:a16="http://schemas.microsoft.com/office/drawing/2014/main" id="{3026B4F8-1386-F545-66AC-EDE75A1422A8}"/>
              </a:ext>
            </a:extLst>
          </p:cNvPr>
          <p:cNvSpPr>
            <a:spLocks noGrp="1"/>
          </p:cNvSpPr>
          <p:nvPr>
            <p:ph idx="1"/>
          </p:nvPr>
        </p:nvSpPr>
        <p:spPr/>
        <p:txBody>
          <a:bodyPr>
            <a:normAutofit/>
          </a:bodyPr>
          <a:lstStyle/>
          <a:p>
            <a:pPr marL="0" indent="0">
              <a:buNone/>
            </a:pPr>
            <a:r>
              <a:rPr lang="it-IT" dirty="0"/>
              <a:t>Un rinforzo negativo è una tecnica di apprendimento comportamentale in cui la rimozione di uno stimolo sgradevole (o di un fastidio) aumenta la probabilità che un comportamento desiderato si ripeta in futuro. A differenza del rinforzo positivo, che aggiunge qualcosa di gradevole, il rinforzo negativo toglie qualcosa di fastidioso per incoraggiare un'azione specifica. </a:t>
            </a:r>
          </a:p>
          <a:p>
            <a:pPr marL="0" indent="0">
              <a:buNone/>
            </a:pPr>
            <a:r>
              <a:rPr lang="it-IT" dirty="0"/>
              <a:t>ESEMPIO:</a:t>
            </a:r>
          </a:p>
          <a:p>
            <a:pPr marL="0" indent="0">
              <a:buNone/>
            </a:pPr>
            <a:r>
              <a:rPr lang="it-IT" dirty="0"/>
              <a:t>•	Bambini e compiti:</a:t>
            </a:r>
          </a:p>
          <a:p>
            <a:pPr marL="0" indent="0">
              <a:buNone/>
            </a:pPr>
            <a:r>
              <a:rPr lang="it-IT" dirty="0"/>
              <a:t>Se un bambino smette di piangere, gli viene tolto un compito sgradito, facendo sì che  impari che smettere di piangere porta alla rimozione del compito. </a:t>
            </a:r>
          </a:p>
          <a:p>
            <a:pPr marL="0" indent="0">
              <a:buNone/>
            </a:pPr>
            <a:endParaRPr lang="it-IT" dirty="0"/>
          </a:p>
        </p:txBody>
      </p:sp>
      <p:sp>
        <p:nvSpPr>
          <p:cNvPr id="4" name="Segnaposto data 3">
            <a:extLst>
              <a:ext uri="{FF2B5EF4-FFF2-40B4-BE49-F238E27FC236}">
                <a16:creationId xmlns:a16="http://schemas.microsoft.com/office/drawing/2014/main" id="{84213209-9DBE-F60F-82EF-0F70FDA684B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B531B9-4B63-4575-A00D-26552009422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1EC4372F-5E73-1371-C1AB-B84BC206970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10D4AB68-D1B0-EB2A-FFB4-4924150D17A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49478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2DAC0B8-516C-6DC1-E51C-195F6089FE10}"/>
              </a:ext>
            </a:extLst>
          </p:cNvPr>
          <p:cNvSpPr>
            <a:spLocks noGrp="1"/>
          </p:cNvSpPr>
          <p:nvPr>
            <p:ph type="title"/>
          </p:nvPr>
        </p:nvSpPr>
        <p:spPr/>
        <p:txBody>
          <a:bodyPr/>
          <a:lstStyle/>
          <a:p>
            <a:r>
              <a:rPr lang="it-IT"/>
              <a:t>LA SEMPLIFICAZIONE DEL TESTO</a:t>
            </a:r>
          </a:p>
        </p:txBody>
      </p:sp>
      <p:sp>
        <p:nvSpPr>
          <p:cNvPr id="3" name="Segnaposto contenuto 2">
            <a:extLst>
              <a:ext uri="{FF2B5EF4-FFF2-40B4-BE49-F238E27FC236}">
                <a16:creationId xmlns:a16="http://schemas.microsoft.com/office/drawing/2014/main" id="{F2B4CC63-7EDC-9A90-C96C-A51B650499D7}"/>
              </a:ext>
            </a:extLst>
          </p:cNvPr>
          <p:cNvSpPr>
            <a:spLocks noGrp="1"/>
          </p:cNvSpPr>
          <p:nvPr>
            <p:ph idx="1"/>
          </p:nvPr>
        </p:nvSpPr>
        <p:spPr/>
        <p:txBody>
          <a:bodyPr>
            <a:normAutofit fontScale="77500" lnSpcReduction="20000"/>
          </a:bodyPr>
          <a:lstStyle/>
          <a:p>
            <a:pPr marL="0" indent="0">
              <a:buNone/>
            </a:pPr>
            <a:r>
              <a:rPr lang="it-IT" sz="3200" dirty="0"/>
              <a:t>Per semplificare un testo, bisogna riscriverlo rendendolo più chiaro e accessibile. </a:t>
            </a:r>
          </a:p>
          <a:p>
            <a:pPr marL="0" indent="0">
              <a:buNone/>
            </a:pPr>
            <a:r>
              <a:rPr lang="it-IT" sz="3200" dirty="0"/>
              <a:t>Questo si ottiene usando:</a:t>
            </a:r>
          </a:p>
          <a:p>
            <a:r>
              <a:rPr lang="it-IT" sz="3200" dirty="0"/>
              <a:t>parole semplici e concrete, </a:t>
            </a:r>
          </a:p>
          <a:p>
            <a:r>
              <a:rPr lang="it-IT" sz="3200" dirty="0"/>
              <a:t>frasi brevi e lineari (con soggetto, verbo e oggetto), </a:t>
            </a:r>
          </a:p>
          <a:p>
            <a:r>
              <a:rPr lang="it-IT" sz="3200" dirty="0"/>
              <a:t>evitando forme passive, parole tecniche, avverbi superflui, frasi complesse e il linguaggio specialistico. </a:t>
            </a:r>
          </a:p>
          <a:p>
            <a:endParaRPr lang="it-IT" sz="3200" dirty="0"/>
          </a:p>
          <a:p>
            <a:pPr marL="0" indent="0">
              <a:buNone/>
            </a:pPr>
            <a:r>
              <a:rPr lang="it-IT" sz="3200" dirty="0"/>
              <a:t>È anche utile dividere il testo in paragrafi, usare sottotitoli, evidenziare le parole chiave, e mantenere un ordine logico nelle informazioni. </a:t>
            </a:r>
          </a:p>
        </p:txBody>
      </p:sp>
      <p:sp>
        <p:nvSpPr>
          <p:cNvPr id="4" name="Segnaposto data 3">
            <a:extLst>
              <a:ext uri="{FF2B5EF4-FFF2-40B4-BE49-F238E27FC236}">
                <a16:creationId xmlns:a16="http://schemas.microsoft.com/office/drawing/2014/main" id="{21E07208-CF13-BEA9-9544-757ADBD89EE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2EC6D8F-2EDA-44AF-939C-BEC1FA79A0E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33D805A7-B36F-AF06-9670-08802DF6C2C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14CDD73A-122F-5450-40F2-A4ED0D891A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47056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8A43F5B-16FB-F430-6249-93462294E758}"/>
              </a:ext>
            </a:extLst>
          </p:cNvPr>
          <p:cNvSpPr>
            <a:spLocks noGrp="1"/>
          </p:cNvSpPr>
          <p:nvPr>
            <p:ph type="title"/>
          </p:nvPr>
        </p:nvSpPr>
        <p:spPr/>
        <p:txBody>
          <a:bodyPr/>
          <a:lstStyle/>
          <a:p>
            <a:r>
              <a:rPr lang="it-IT" dirty="0"/>
              <a:t>Semplificare il linguaggio</a:t>
            </a:r>
            <a:br>
              <a:rPr lang="it-IT" dirty="0"/>
            </a:br>
            <a:endParaRPr lang="it-IT" dirty="0"/>
          </a:p>
        </p:txBody>
      </p:sp>
      <p:sp>
        <p:nvSpPr>
          <p:cNvPr id="3" name="Segnaposto contenuto 2">
            <a:extLst>
              <a:ext uri="{FF2B5EF4-FFF2-40B4-BE49-F238E27FC236}">
                <a16:creationId xmlns:a16="http://schemas.microsoft.com/office/drawing/2014/main" id="{34197311-6768-009E-26CA-5EC49BC94417}"/>
              </a:ext>
            </a:extLst>
          </p:cNvPr>
          <p:cNvSpPr>
            <a:spLocks noGrp="1"/>
          </p:cNvSpPr>
          <p:nvPr>
            <p:ph idx="1"/>
          </p:nvPr>
        </p:nvSpPr>
        <p:spPr/>
        <p:txBody>
          <a:bodyPr>
            <a:normAutofit/>
          </a:bodyPr>
          <a:lstStyle/>
          <a:p>
            <a:pPr marL="0" indent="0">
              <a:buNone/>
            </a:pPr>
            <a:r>
              <a:rPr lang="it-IT" dirty="0"/>
              <a:t>•	Parole semplici:</a:t>
            </a:r>
          </a:p>
          <a:p>
            <a:pPr marL="0" indent="0">
              <a:buNone/>
            </a:pPr>
            <a:r>
              <a:rPr lang="it-IT" dirty="0"/>
              <a:t>Scegliere parole brevi, comuni e concrete, come "casa" invece di "abitazione". </a:t>
            </a:r>
          </a:p>
          <a:p>
            <a:pPr marL="0" indent="0">
              <a:buNone/>
            </a:pPr>
            <a:r>
              <a:rPr lang="it-IT" dirty="0"/>
              <a:t>•	Evita gerghi:</a:t>
            </a:r>
          </a:p>
          <a:p>
            <a:pPr marL="0" indent="0">
              <a:buNone/>
            </a:pPr>
            <a:r>
              <a:rPr lang="it-IT" dirty="0"/>
              <a:t>Eliminare sigle, abbreviazioni e termini specialistici o, se necessari, spiegarli la prima volta che li usi. </a:t>
            </a:r>
          </a:p>
          <a:p>
            <a:pPr marL="0" indent="0">
              <a:buNone/>
            </a:pPr>
            <a:r>
              <a:rPr lang="it-IT" dirty="0"/>
              <a:t>•	Forme dirette:</a:t>
            </a:r>
          </a:p>
          <a:p>
            <a:pPr marL="0" indent="0">
              <a:buNone/>
            </a:pPr>
            <a:r>
              <a:rPr lang="it-IT" dirty="0"/>
              <a:t>Usare la forma attiva invece della passiva, quando possibile</a:t>
            </a:r>
          </a:p>
          <a:p>
            <a:pPr marL="0" indent="0">
              <a:buNone/>
            </a:pPr>
            <a:endParaRPr lang="it-IT" dirty="0"/>
          </a:p>
        </p:txBody>
      </p:sp>
      <p:sp>
        <p:nvSpPr>
          <p:cNvPr id="4" name="Segnaposto data 3">
            <a:extLst>
              <a:ext uri="{FF2B5EF4-FFF2-40B4-BE49-F238E27FC236}">
                <a16:creationId xmlns:a16="http://schemas.microsoft.com/office/drawing/2014/main" id="{1A457AAE-22F2-C26C-BEE9-23E967CC989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0110BD8-FC14-4AA7-856C-C31398F31EF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24C93028-9A4E-91D5-9EBC-255D03CA129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4B211A78-B04D-EAC8-4F08-401181DF3C7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483099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95902A6-1192-6785-DAD2-3D95C2330139}"/>
              </a:ext>
            </a:extLst>
          </p:cNvPr>
          <p:cNvSpPr>
            <a:spLocks noGrp="1"/>
          </p:cNvSpPr>
          <p:nvPr>
            <p:ph type="title"/>
          </p:nvPr>
        </p:nvSpPr>
        <p:spPr/>
        <p:txBody>
          <a:bodyPr/>
          <a:lstStyle/>
          <a:p>
            <a:r>
              <a:rPr lang="it-IT" dirty="0"/>
              <a:t>Semplificare la struttura della frase</a:t>
            </a:r>
            <a:br>
              <a:rPr lang="it-IT" dirty="0"/>
            </a:br>
            <a:endParaRPr lang="it-IT" dirty="0"/>
          </a:p>
        </p:txBody>
      </p:sp>
      <p:sp>
        <p:nvSpPr>
          <p:cNvPr id="3" name="Segnaposto contenuto 2">
            <a:extLst>
              <a:ext uri="{FF2B5EF4-FFF2-40B4-BE49-F238E27FC236}">
                <a16:creationId xmlns:a16="http://schemas.microsoft.com/office/drawing/2014/main" id="{291548E9-C7E4-BCD3-28CA-94D6AADF2A62}"/>
              </a:ext>
            </a:extLst>
          </p:cNvPr>
          <p:cNvSpPr>
            <a:spLocks noGrp="1"/>
          </p:cNvSpPr>
          <p:nvPr>
            <p:ph idx="1"/>
          </p:nvPr>
        </p:nvSpPr>
        <p:spPr/>
        <p:txBody>
          <a:bodyPr>
            <a:normAutofit/>
          </a:bodyPr>
          <a:lstStyle/>
          <a:p>
            <a:pPr marL="0" indent="0">
              <a:buNone/>
            </a:pPr>
            <a:r>
              <a:rPr lang="it-IT" dirty="0"/>
              <a:t>•	</a:t>
            </a:r>
            <a:r>
              <a:rPr lang="it-IT" b="1" dirty="0"/>
              <a:t>Frasi brevi: </a:t>
            </a:r>
          </a:p>
          <a:p>
            <a:pPr marL="0" indent="0">
              <a:buNone/>
            </a:pPr>
            <a:r>
              <a:rPr lang="it-IT" dirty="0"/>
              <a:t>Cercare di mantenere le frasi entro le 20-25 parole. </a:t>
            </a:r>
          </a:p>
          <a:p>
            <a:pPr marL="0" indent="0">
              <a:buNone/>
            </a:pPr>
            <a:r>
              <a:rPr lang="it-IT" dirty="0"/>
              <a:t>•	Struttura lineare: </a:t>
            </a:r>
          </a:p>
          <a:p>
            <a:pPr marL="0" indent="0">
              <a:buNone/>
            </a:pPr>
            <a:r>
              <a:rPr lang="it-IT" dirty="0"/>
              <a:t>Usare la sequenza soggetto-verbo-oggetto, evitando troppe subordinate e coordinazioni che rendono il testo difficile. </a:t>
            </a:r>
          </a:p>
          <a:p>
            <a:pPr marL="0" indent="0">
              <a:buNone/>
            </a:pPr>
            <a:r>
              <a:rPr lang="it-IT" dirty="0"/>
              <a:t>•	Ripeti le parole chiave: </a:t>
            </a:r>
          </a:p>
          <a:p>
            <a:pPr marL="0" indent="0">
              <a:buNone/>
            </a:pPr>
            <a:r>
              <a:rPr lang="it-IT" dirty="0"/>
              <a:t>Se un pronome o un sinonimo rendono il testo meno chiaro, ripetere la parola o il concetto principale</a:t>
            </a:r>
          </a:p>
          <a:p>
            <a:pPr marL="0" indent="0">
              <a:buNone/>
            </a:pPr>
            <a:endParaRPr lang="it-IT" dirty="0"/>
          </a:p>
        </p:txBody>
      </p:sp>
      <p:sp>
        <p:nvSpPr>
          <p:cNvPr id="4" name="Segnaposto data 3">
            <a:extLst>
              <a:ext uri="{FF2B5EF4-FFF2-40B4-BE49-F238E27FC236}">
                <a16:creationId xmlns:a16="http://schemas.microsoft.com/office/drawing/2014/main" id="{EAE64BC1-EEC2-2274-BA13-F9494AA531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97678DE-5AA6-4A9B-99AA-23DFACEB672E}"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635900A8-FB2E-02AF-EA02-26B00C92B05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43E2B8F8-0EBD-17D5-9DBD-317E312A88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117310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4F8DB3-FB6E-D8F8-2DF1-CE065AF6463B}"/>
              </a:ext>
            </a:extLst>
          </p:cNvPr>
          <p:cNvSpPr>
            <a:spLocks noGrp="1"/>
          </p:cNvSpPr>
          <p:nvPr>
            <p:ph type="title"/>
          </p:nvPr>
        </p:nvSpPr>
        <p:spPr/>
        <p:txBody>
          <a:bodyPr/>
          <a:lstStyle/>
          <a:p>
            <a:r>
              <a:rPr lang="it-IT" dirty="0"/>
              <a:t>Semplificare l'organizzazione del testo</a:t>
            </a:r>
            <a:br>
              <a:rPr lang="it-IT" dirty="0"/>
            </a:br>
            <a:endParaRPr lang="it-IT" dirty="0"/>
          </a:p>
        </p:txBody>
      </p:sp>
      <p:sp>
        <p:nvSpPr>
          <p:cNvPr id="3" name="Segnaposto contenuto 2">
            <a:extLst>
              <a:ext uri="{FF2B5EF4-FFF2-40B4-BE49-F238E27FC236}">
                <a16:creationId xmlns:a16="http://schemas.microsoft.com/office/drawing/2014/main" id="{6B7B4681-5D4F-A990-FFC1-63FE4661A335}"/>
              </a:ext>
            </a:extLst>
          </p:cNvPr>
          <p:cNvSpPr>
            <a:spLocks noGrp="1"/>
          </p:cNvSpPr>
          <p:nvPr>
            <p:ph idx="1"/>
          </p:nvPr>
        </p:nvSpPr>
        <p:spPr>
          <a:xfrm>
            <a:off x="690716" y="1253331"/>
            <a:ext cx="10515600" cy="4351338"/>
          </a:xfrm>
        </p:spPr>
        <p:txBody>
          <a:bodyPr>
            <a:normAutofit/>
          </a:bodyPr>
          <a:lstStyle/>
          <a:p>
            <a:pPr marL="0" indent="0">
              <a:buNone/>
            </a:pPr>
            <a:r>
              <a:rPr lang="it-IT" dirty="0"/>
              <a:t>•	Suddividi il testo:</a:t>
            </a:r>
          </a:p>
          <a:p>
            <a:pPr marL="0" indent="0">
              <a:buNone/>
            </a:pPr>
            <a:r>
              <a:rPr lang="it-IT" dirty="0"/>
              <a:t>Organizza il testo in paragrafi brevi e usa sottotitoli per guidare il lettore. </a:t>
            </a:r>
          </a:p>
          <a:p>
            <a:pPr marL="0" indent="0">
              <a:buNone/>
            </a:pPr>
            <a:r>
              <a:rPr lang="it-IT" dirty="0"/>
              <a:t>•	Sottolinea le informazioni:</a:t>
            </a:r>
          </a:p>
          <a:p>
            <a:pPr marL="0" indent="0">
              <a:buNone/>
            </a:pPr>
            <a:r>
              <a:rPr lang="it-IT" dirty="0"/>
              <a:t>Evidenzia le parole e le frasi più importanti con grassetto o colore per renderle più visibili. </a:t>
            </a:r>
          </a:p>
          <a:p>
            <a:pPr marL="0" indent="0">
              <a:buNone/>
            </a:pPr>
            <a:r>
              <a:rPr lang="it-IT" dirty="0"/>
              <a:t>•	Ordine logico:</a:t>
            </a:r>
          </a:p>
          <a:p>
            <a:pPr marL="0" indent="0">
              <a:buNone/>
            </a:pPr>
            <a:r>
              <a:rPr lang="it-IT" dirty="0"/>
              <a:t>Presentare le informazioni in modo lineare e sequenziale e assicurarsi che il testo segua un filo logico</a:t>
            </a:r>
          </a:p>
          <a:p>
            <a:pPr marL="0" indent="0">
              <a:buNone/>
            </a:pPr>
            <a:endParaRPr lang="it-IT" dirty="0"/>
          </a:p>
        </p:txBody>
      </p:sp>
      <p:sp>
        <p:nvSpPr>
          <p:cNvPr id="4" name="Segnaposto data 3">
            <a:extLst>
              <a:ext uri="{FF2B5EF4-FFF2-40B4-BE49-F238E27FC236}">
                <a16:creationId xmlns:a16="http://schemas.microsoft.com/office/drawing/2014/main" id="{A1F379D7-0E25-DE59-7911-FC8428E7538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9279B35-4E69-43F7-8B78-0F4333AE47B6}"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egnaposto piè di pagina 4">
            <a:extLst>
              <a:ext uri="{FF2B5EF4-FFF2-40B4-BE49-F238E27FC236}">
                <a16:creationId xmlns:a16="http://schemas.microsoft.com/office/drawing/2014/main" id="{1724A3DF-52F4-02A9-8C5F-E708BA087AC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
              </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egnaposto numero diapositiva 5">
            <a:extLst>
              <a:ext uri="{FF2B5EF4-FFF2-40B4-BE49-F238E27FC236}">
                <a16:creationId xmlns:a16="http://schemas.microsoft.com/office/drawing/2014/main" id="{06AECAD5-F9A9-E2DC-9AEE-275D3B9DBAC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0AF5A0-43BB-4336-8627-9123B9144D8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02070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D4AA717-41F9-CC27-AE4D-B53542065099}"/>
              </a:ext>
            </a:extLst>
          </p:cNvPr>
          <p:cNvSpPr>
            <a:spLocks noGrp="1"/>
          </p:cNvSpPr>
          <p:nvPr>
            <p:ph type="title"/>
          </p:nvPr>
        </p:nvSpPr>
        <p:spPr>
          <a:xfrm>
            <a:off x="871722" y="731834"/>
            <a:ext cx="10448555" cy="628400"/>
          </a:xfrm>
        </p:spPr>
        <p:txBody>
          <a:bodyPr/>
          <a:lstStyle/>
          <a:p>
            <a:r>
              <a:rPr lang="it-IT" dirty="0"/>
              <a:t>I mediatori didattici facilitano l’apprendimento</a:t>
            </a:r>
          </a:p>
        </p:txBody>
      </p:sp>
      <p:sp>
        <p:nvSpPr>
          <p:cNvPr id="3" name="Segnaposto testo 2">
            <a:extLst>
              <a:ext uri="{FF2B5EF4-FFF2-40B4-BE49-F238E27FC236}">
                <a16:creationId xmlns:a16="http://schemas.microsoft.com/office/drawing/2014/main" id="{6B2E30AB-AF39-E48C-D6A0-1F8EE2338709}"/>
              </a:ext>
            </a:extLst>
          </p:cNvPr>
          <p:cNvSpPr>
            <a:spLocks noGrp="1"/>
          </p:cNvSpPr>
          <p:nvPr>
            <p:ph type="body" idx="1"/>
          </p:nvPr>
        </p:nvSpPr>
        <p:spPr/>
        <p:txBody>
          <a:bodyPr/>
          <a:lstStyle/>
          <a:p>
            <a:pPr marL="76199" indent="0">
              <a:buNone/>
            </a:pPr>
            <a:r>
              <a:rPr lang="it-IT" dirty="0"/>
              <a:t>I mediatori didattici sono elementi che facilitano l'apprendimento collegando il soggetto con il sapere. </a:t>
            </a:r>
          </a:p>
          <a:p>
            <a:pPr marL="76199" indent="0">
              <a:buNone/>
            </a:pPr>
            <a:endParaRPr lang="it-IT" dirty="0"/>
          </a:p>
          <a:p>
            <a:r>
              <a:rPr lang="it-IT" b="1" dirty="0"/>
              <a:t>I mediatori didattici sono strumenti, attività o figure </a:t>
            </a:r>
            <a:r>
              <a:rPr lang="it-IT" dirty="0"/>
              <a:t>che l'insegnante usa per facilitare l'apprendimento degli studenti, rendendo concetti e oggetti culturali più accessibili e comprensibili.</a:t>
            </a:r>
          </a:p>
          <a:p>
            <a:r>
              <a:rPr lang="it-IT" b="1" dirty="0"/>
              <a:t>Il modello dei mediatori didattici è stato introdotto in Italia da Elio Damiano, </a:t>
            </a:r>
            <a:r>
              <a:rPr lang="it-IT" dirty="0"/>
              <a:t>che ha rielaborato le idee di Jerome Bruner. Bruner aveva identificato le forme di rappresentazione (attiva, iconica e simbolica), mentre Damiano ha aggiunto i mediatori analogici, </a:t>
            </a:r>
          </a:p>
        </p:txBody>
      </p:sp>
      <p:sp>
        <p:nvSpPr>
          <p:cNvPr id="6" name="Segnaposto numero diapositiva 5">
            <a:extLst>
              <a:ext uri="{FF2B5EF4-FFF2-40B4-BE49-F238E27FC236}">
                <a16:creationId xmlns:a16="http://schemas.microsoft.com/office/drawing/2014/main" id="{AF060471-E94A-C243-34E0-1EF02F08A8A4}"/>
              </a:ext>
            </a:extLst>
          </p:cNvPr>
          <p:cNvSpPr>
            <a:spLocks noGrp="1"/>
          </p:cNvSpPr>
          <p:nvPr>
            <p:ph type="sldNum" idx="12"/>
          </p:nvPr>
        </p:nvSpPr>
        <p:spPr/>
        <p:txBody>
          <a:bodyPr/>
          <a:lstStyle/>
          <a:p>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srgbClr val="3D4C62"/>
                </a:solidFill>
                <a:effectLst/>
                <a:uLnTx/>
                <a:uFillTx/>
                <a:latin typeface="Amatic SC"/>
                <a:cs typeface="Amatic SC"/>
                <a:sym typeface="Amatic SC"/>
              </a:rPr>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t>63</a:t>
            </a:fld>
            <a:endParaRPr kumimoji="0" lang="it-IT" sz="1500" b="0" i="0" u="none" strike="noStrike" kern="1200" cap="none" spc="0" normalizeH="0" baseline="0" noProof="0">
              <a:ln>
                <a:noFill/>
              </a:ln>
              <a:solidFill>
                <a:srgbClr val="3D4C62"/>
              </a:solidFill>
              <a:effectLst/>
              <a:uLnTx/>
              <a:uFillTx/>
              <a:latin typeface="Amatic SC"/>
              <a:cs typeface="Amatic SC"/>
              <a:sym typeface="Amatic SC"/>
            </a:endParaRPr>
          </a:p>
        </p:txBody>
      </p:sp>
    </p:spTree>
    <p:extLst>
      <p:ext uri="{BB962C8B-B14F-4D97-AF65-F5344CB8AC3E}">
        <p14:creationId xmlns:p14="http://schemas.microsoft.com/office/powerpoint/2010/main" val="11691724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AF4F5-A9D8-90E0-420A-1ECCAA03DDDB}"/>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4D25F53-F723-CE54-0D95-ABB37E023C44}"/>
              </a:ext>
            </a:extLst>
          </p:cNvPr>
          <p:cNvSpPr>
            <a:spLocks noGrp="1"/>
          </p:cNvSpPr>
          <p:nvPr>
            <p:ph type="title"/>
          </p:nvPr>
        </p:nvSpPr>
        <p:spPr>
          <a:xfrm>
            <a:off x="811161" y="304131"/>
            <a:ext cx="10784043" cy="628400"/>
          </a:xfrm>
        </p:spPr>
        <p:txBody>
          <a:bodyPr/>
          <a:lstStyle/>
          <a:p>
            <a:r>
              <a:rPr lang="it-IT" dirty="0"/>
              <a:t>Quattro tipologie di mediatori didattici</a:t>
            </a:r>
          </a:p>
        </p:txBody>
      </p:sp>
      <p:sp>
        <p:nvSpPr>
          <p:cNvPr id="3" name="Segnaposto testo 2">
            <a:extLst>
              <a:ext uri="{FF2B5EF4-FFF2-40B4-BE49-F238E27FC236}">
                <a16:creationId xmlns:a16="http://schemas.microsoft.com/office/drawing/2014/main" id="{EA84C210-28F0-149C-CBE6-D1DC19246AA0}"/>
              </a:ext>
            </a:extLst>
          </p:cNvPr>
          <p:cNvSpPr>
            <a:spLocks noGrp="1"/>
          </p:cNvSpPr>
          <p:nvPr>
            <p:ph type="body" idx="1"/>
          </p:nvPr>
        </p:nvSpPr>
        <p:spPr>
          <a:xfrm>
            <a:off x="609600" y="932531"/>
            <a:ext cx="11429604" cy="4525963"/>
          </a:xfrm>
        </p:spPr>
        <p:txBody>
          <a:bodyPr/>
          <a:lstStyle/>
          <a:p>
            <a:pPr marL="76199" indent="0">
              <a:buNone/>
            </a:pPr>
            <a:r>
              <a:rPr lang="it-IT" dirty="0"/>
              <a:t>Esistono quattro tipologie principali di mediatori: </a:t>
            </a:r>
          </a:p>
          <a:p>
            <a:pPr marL="76199" indent="0">
              <a:buNone/>
            </a:pPr>
            <a:r>
              <a:rPr lang="it-IT" sz="2400" b="1" dirty="0"/>
              <a:t>1. Mediatori Attivi:</a:t>
            </a:r>
          </a:p>
          <a:p>
            <a:pPr marL="76199" indent="0">
              <a:buNone/>
            </a:pPr>
            <a:r>
              <a:rPr lang="it-IT" sz="2400" dirty="0"/>
              <a:t>L'esperienza diretta, l'azione e l'esplorazione concreta della realtà, come un esperimento scientifico in laboratorio o il contatto diretto con un oggetto reale.</a:t>
            </a:r>
          </a:p>
          <a:p>
            <a:pPr marL="76199" indent="0">
              <a:buNone/>
            </a:pPr>
            <a:r>
              <a:rPr lang="it-IT" sz="2400" dirty="0"/>
              <a:t>2</a:t>
            </a:r>
            <a:r>
              <a:rPr lang="it-IT" sz="2400" b="1" dirty="0"/>
              <a:t>. Mediatori Iconici:</a:t>
            </a:r>
          </a:p>
          <a:p>
            <a:pPr marL="76199" indent="0">
              <a:buNone/>
            </a:pPr>
            <a:r>
              <a:rPr lang="it-IT" sz="2400" dirty="0"/>
              <a:t>Rappresentazioni visive che riproducono la realtà, come disegni, foto, modelli, mappe, schemi e video.</a:t>
            </a:r>
          </a:p>
          <a:p>
            <a:pPr marL="76199" indent="0">
              <a:buNone/>
            </a:pPr>
            <a:r>
              <a:rPr lang="it-IT" sz="2400" dirty="0"/>
              <a:t>3</a:t>
            </a:r>
            <a:r>
              <a:rPr lang="it-IT" sz="2400" b="1" dirty="0"/>
              <a:t>. Mediatori Analogici:</a:t>
            </a:r>
          </a:p>
          <a:p>
            <a:pPr marL="76199" indent="0">
              <a:buNone/>
            </a:pPr>
            <a:r>
              <a:rPr lang="it-IT" sz="2400" dirty="0"/>
              <a:t>Si basano sul gioco, la simulazione e la drammatizzazione, creando situazioni che sono "analoghe" a esperienze reali.</a:t>
            </a:r>
          </a:p>
          <a:p>
            <a:pPr marL="76199" indent="0">
              <a:buNone/>
            </a:pPr>
            <a:r>
              <a:rPr lang="it-IT" sz="2400" dirty="0"/>
              <a:t>4. </a:t>
            </a:r>
            <a:r>
              <a:rPr lang="it-IT" sz="2400" b="1" dirty="0"/>
              <a:t>Mediatori Simbolici:</a:t>
            </a:r>
          </a:p>
          <a:p>
            <a:pPr marL="76199" indent="0">
              <a:buNone/>
            </a:pPr>
            <a:r>
              <a:rPr lang="it-IT" sz="2400" dirty="0"/>
              <a:t>Simboli, numeri, parole e concetti astratti usati per rappresentare concetti e relazioni, come il linguaggio, le formule matematiche o la narrazione.</a:t>
            </a:r>
          </a:p>
        </p:txBody>
      </p:sp>
      <p:sp>
        <p:nvSpPr>
          <p:cNvPr id="6" name="Segnaposto numero diapositiva 5">
            <a:extLst>
              <a:ext uri="{FF2B5EF4-FFF2-40B4-BE49-F238E27FC236}">
                <a16:creationId xmlns:a16="http://schemas.microsoft.com/office/drawing/2014/main" id="{83FC2B72-0310-62B6-36A2-B90EE0FABF49}"/>
              </a:ext>
            </a:extLst>
          </p:cNvPr>
          <p:cNvSpPr>
            <a:spLocks noGrp="1"/>
          </p:cNvSpPr>
          <p:nvPr>
            <p:ph type="sldNum" idx="12"/>
          </p:nvPr>
        </p:nvSpPr>
        <p:spPr/>
        <p:txBody>
          <a:bodyPr/>
          <a:lstStyle/>
          <a:p>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fld id="{00000000-1234-1234-1234-123412341234}" type="slidenum">
              <a:rPr kumimoji="0" lang="it-IT" sz="1500" b="0" i="0" u="none" strike="noStrike" kern="1200" cap="none" spc="0" normalizeH="0" baseline="0" noProof="0" smtClean="0">
                <a:ln>
                  <a:noFill/>
                </a:ln>
                <a:solidFill>
                  <a:srgbClr val="3D4C62"/>
                </a:solidFill>
                <a:effectLst/>
                <a:uLnTx/>
                <a:uFillTx/>
                <a:latin typeface="Amatic SC"/>
                <a:cs typeface="Amatic SC"/>
                <a:sym typeface="Amatic SC"/>
              </a:rPr>
              <a:pPr marL="78563" marR="0" lvl="0" indent="0" algn="r" defTabSz="914400" rtl="0" eaLnBrk="1" fontAlgn="auto" latinLnBrk="0" hangingPunct="1">
                <a:lnSpc>
                  <a:spcPct val="100000"/>
                </a:lnSpc>
                <a:spcBef>
                  <a:spcPts val="19"/>
                </a:spcBef>
                <a:spcAft>
                  <a:spcPts val="0"/>
                </a:spcAft>
                <a:buClr>
                  <a:srgbClr val="000000"/>
                </a:buClr>
                <a:buSzPts val="1500"/>
                <a:buFont typeface="Arial"/>
                <a:buNone/>
                <a:tabLst/>
                <a:defRPr/>
              </a:pPr>
              <a:t>64</a:t>
            </a:fld>
            <a:endParaRPr kumimoji="0" lang="it-IT" sz="1500" b="0" i="0" u="none" strike="noStrike" kern="1200" cap="none" spc="0" normalizeH="0" baseline="0" noProof="0">
              <a:ln>
                <a:noFill/>
              </a:ln>
              <a:solidFill>
                <a:srgbClr val="3D4C62"/>
              </a:solidFill>
              <a:effectLst/>
              <a:uLnTx/>
              <a:uFillTx/>
              <a:latin typeface="Amatic SC"/>
              <a:cs typeface="Amatic SC"/>
              <a:sym typeface="Amatic SC"/>
            </a:endParaRPr>
          </a:p>
        </p:txBody>
      </p:sp>
    </p:spTree>
    <p:extLst>
      <p:ext uri="{BB962C8B-B14F-4D97-AF65-F5344CB8AC3E}">
        <p14:creationId xmlns:p14="http://schemas.microsoft.com/office/powerpoint/2010/main" val="16531871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a:extLst>
              <a:ext uri="{FF2B5EF4-FFF2-40B4-BE49-F238E27FC236}">
                <a16:creationId xmlns:a16="http://schemas.microsoft.com/office/drawing/2014/main" id="{3E444064-BAFC-634D-29A2-47E61F02D43B}"/>
              </a:ext>
            </a:extLst>
          </p:cNvPr>
          <p:cNvSpPr>
            <a:spLocks noGrp="1"/>
          </p:cNvSpPr>
          <p:nvPr>
            <p:ph type="title"/>
          </p:nvPr>
        </p:nvSpPr>
        <p:spPr/>
        <p:txBody>
          <a:bodyPr/>
          <a:lstStyle/>
          <a:p>
            <a:r>
              <a:rPr lang="it-IT" dirty="0"/>
              <a:t>Quando usarli</a:t>
            </a:r>
          </a:p>
        </p:txBody>
      </p:sp>
      <p:sp>
        <p:nvSpPr>
          <p:cNvPr id="8" name="Segnaposto contenuto 7">
            <a:extLst>
              <a:ext uri="{FF2B5EF4-FFF2-40B4-BE49-F238E27FC236}">
                <a16:creationId xmlns:a16="http://schemas.microsoft.com/office/drawing/2014/main" id="{B40C18B3-7F1C-10FF-B08E-3DEDA40F81F3}"/>
              </a:ext>
            </a:extLst>
          </p:cNvPr>
          <p:cNvSpPr>
            <a:spLocks noGrp="1"/>
          </p:cNvSpPr>
          <p:nvPr>
            <p:ph idx="1"/>
          </p:nvPr>
        </p:nvSpPr>
        <p:spPr/>
        <p:txBody>
          <a:bodyPr>
            <a:normAutofit lnSpcReduction="10000"/>
          </a:bodyPr>
          <a:lstStyle/>
          <a:p>
            <a:pPr marL="0" indent="0">
              <a:buNone/>
            </a:pPr>
            <a:r>
              <a:rPr lang="it-IT" sz="2800" b="1" dirty="0"/>
              <a:t>I mediatori vanno scelti in base a:</a:t>
            </a:r>
          </a:p>
          <a:p>
            <a:pPr marL="0" indent="0">
              <a:buNone/>
            </a:pPr>
            <a:r>
              <a:rPr lang="it-IT" sz="2800" b="1" dirty="0"/>
              <a:t>Fase del processo di apprendimento:</a:t>
            </a:r>
          </a:p>
          <a:p>
            <a:pPr marL="0" indent="0">
              <a:buNone/>
            </a:pPr>
            <a:r>
              <a:rPr lang="it-IT" sz="2800" dirty="0"/>
              <a:t>nelle fasi iniziali si preferiscono mediatori più coinvolgenti e vicini all'esperienza reale. </a:t>
            </a:r>
          </a:p>
          <a:p>
            <a:pPr marL="0" indent="0">
              <a:buNone/>
            </a:pPr>
            <a:r>
              <a:rPr lang="it-IT" sz="2800" b="1" dirty="0"/>
              <a:t>Caratteristiche degli studenti:</a:t>
            </a:r>
          </a:p>
          <a:p>
            <a:pPr marL="0" indent="0">
              <a:buNone/>
            </a:pPr>
            <a:r>
              <a:rPr lang="it-IT" sz="2800" dirty="0"/>
              <a:t>per adattarsi ai diversi livelli e stili di apprendimento </a:t>
            </a:r>
          </a:p>
          <a:p>
            <a:pPr marL="0" indent="0">
              <a:buNone/>
            </a:pPr>
            <a:r>
              <a:rPr lang="it-IT" sz="2800" b="1" dirty="0"/>
              <a:t>Oggetto culturale da insegnare:</a:t>
            </a:r>
          </a:p>
          <a:p>
            <a:pPr marL="0" indent="0">
              <a:buNone/>
            </a:pPr>
            <a:r>
              <a:rPr lang="it-IT" sz="2800" dirty="0"/>
              <a:t>per facilitare la comprensione di un concetto complesso, ad esempio. </a:t>
            </a:r>
          </a:p>
          <a:p>
            <a:pPr marL="0" indent="0">
              <a:buNone/>
            </a:pPr>
            <a:endParaRPr lang="it-IT" dirty="0"/>
          </a:p>
        </p:txBody>
      </p:sp>
      <p:sp>
        <p:nvSpPr>
          <p:cNvPr id="6" name="Segnaposto numero diapositiva 5">
            <a:extLst>
              <a:ext uri="{FF2B5EF4-FFF2-40B4-BE49-F238E27FC236}">
                <a16:creationId xmlns:a16="http://schemas.microsoft.com/office/drawing/2014/main" id="{78D73671-927C-CCC2-B4B8-E6353B99C5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it-IT"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it-IT"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4353615"/>
      </p:ext>
    </p:extLst>
  </p:cSld>
  <p:clrMapOvr>
    <a:masterClrMapping/>
  </p:clrMapOvr>
</p:sld>
</file>

<file path=ppt/theme/theme1.xml><?xml version="1.0" encoding="utf-8"?>
<a:theme xmlns:a="http://schemas.openxmlformats.org/drawingml/2006/main" name="Retrospettivo">
  <a:themeElements>
    <a:clrScheme name="Retrospettiv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ttiv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ttivo">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1_Retrospettivo">
  <a:themeElements>
    <a:clrScheme name="Retrospettiv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ttiv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ttivo">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730</TotalTime>
  <Words>6287</Words>
  <Application>Microsoft Office PowerPoint</Application>
  <PresentationFormat>Widescreen</PresentationFormat>
  <Paragraphs>603</Paragraphs>
  <Slides>65</Slides>
  <Notes>5</Notes>
  <HiddenSlides>0</HiddenSlides>
  <MMClips>0</MMClips>
  <ScaleCrop>false</ScaleCrop>
  <HeadingPairs>
    <vt:vector size="6" baseType="variant">
      <vt:variant>
        <vt:lpstr>Caratteri utilizzati</vt:lpstr>
      </vt:variant>
      <vt:variant>
        <vt:i4>11</vt:i4>
      </vt:variant>
      <vt:variant>
        <vt:lpstr>Tema</vt:lpstr>
      </vt:variant>
      <vt:variant>
        <vt:i4>2</vt:i4>
      </vt:variant>
      <vt:variant>
        <vt:lpstr>Titoli diapositive</vt:lpstr>
      </vt:variant>
      <vt:variant>
        <vt:i4>65</vt:i4>
      </vt:variant>
    </vt:vector>
  </HeadingPairs>
  <TitlesOfParts>
    <vt:vector size="78" baseType="lpstr">
      <vt:lpstr>Amatic SC</vt:lpstr>
      <vt:lpstr>Arial</vt:lpstr>
      <vt:lpstr>Calibri</vt:lpstr>
      <vt:lpstr>Calibri Light</vt:lpstr>
      <vt:lpstr>Century Gothic</vt:lpstr>
      <vt:lpstr>Lato</vt:lpstr>
      <vt:lpstr>Roboto</vt:lpstr>
      <vt:lpstr>Symbol</vt:lpstr>
      <vt:lpstr>Times New Roman</vt:lpstr>
      <vt:lpstr>Wingdings</vt:lpstr>
      <vt:lpstr>Wingdings 3</vt:lpstr>
      <vt:lpstr>Retrospettivo</vt:lpstr>
      <vt:lpstr>1_Retrospettivo</vt:lpstr>
      <vt:lpstr>  Modelli integrati di interventi psicoeducativi e didattici per la disabilità intellettiva e per i disturbi generalizzati dello sviluppo – 4 CFU   </vt:lpstr>
      <vt:lpstr>Intervenire su tre aspetti per attuare una didattica speciale per l’ inclusione</vt:lpstr>
      <vt:lpstr>Disabilità intellettiva lieve </vt:lpstr>
      <vt:lpstr>Disabilità intellettiva grave</vt:lpstr>
      <vt:lpstr>DISTURBO DELLO SPETTRO AUTISTICO, LIVELLO 1</vt:lpstr>
      <vt:lpstr>DISTURBO DELLO SPETTRO AUTISTICO livello 3</vt:lpstr>
      <vt:lpstr>METODOLOGIE  COGNITIVO-COMPORTAMENTALI</vt:lpstr>
      <vt:lpstr>Cosa s’ intende per I modelli inclusivi di interventi psico-educativi per la disabilità intellettiva </vt:lpstr>
      <vt:lpstr>TEORIA PSICOLOGICHE  DI RIFERIMENTO</vt:lpstr>
      <vt:lpstr>Le principali tecniche comportamentali </vt:lpstr>
      <vt:lpstr>Lo shaping (modellaggio) cos’ è</vt:lpstr>
      <vt:lpstr>Come si procede</vt:lpstr>
      <vt:lpstr>IL CHAINING:  INSEGNARE I COMPORTAMENTI COMPLESSI</vt:lpstr>
      <vt:lpstr>IL CHAINING: INSEGNARE I COMPORTAMENTI COMPLESSI </vt:lpstr>
      <vt:lpstr>LA TASK ANALYSIS  </vt:lpstr>
      <vt:lpstr>IL VIDEO MODELING COS’ È</vt:lpstr>
      <vt:lpstr>VIDEO MODELING E AUTISMO</vt:lpstr>
      <vt:lpstr>IL VIDEO MODELING: COME SI PROCEDE</vt:lpstr>
      <vt:lpstr>TOKEN ECONOMY (contratto di rinforzamento simbolico)</vt:lpstr>
      <vt:lpstr>TOKEN ECONOMY (contratto di rinforzamento simbolico)</vt:lpstr>
      <vt:lpstr>Il vantaggio di questi token’s </vt:lpstr>
      <vt:lpstr>Comunicazione Aumentativa Alternativa: cos’è (CAA)e a chi è rivolta.</vt:lpstr>
      <vt:lpstr> La Comunicazione Aumentativa Alternativa è composta </vt:lpstr>
      <vt:lpstr>LE PECS </vt:lpstr>
      <vt:lpstr>Principi, scopo, funzionamento</vt:lpstr>
      <vt:lpstr>CAA e PECS </vt:lpstr>
      <vt:lpstr>La CAA: due categorie</vt:lpstr>
      <vt:lpstr>IL METODO ABA</vt:lpstr>
      <vt:lpstr>Metodo ABA cos’ è</vt:lpstr>
      <vt:lpstr>IL METODO ABA SI ARTICOLA IN 3 FASI</vt:lpstr>
      <vt:lpstr>L’ analisi funzionale in psicologia</vt:lpstr>
      <vt:lpstr>Come funziona</vt:lpstr>
      <vt:lpstr>Esempio nel contesto scolastico </vt:lpstr>
      <vt:lpstr>Che cos’è il programma TEACCHI</vt:lpstr>
      <vt:lpstr>Che cos’è il programma TEACCH STRATEGIE DI INTERVENTO</vt:lpstr>
      <vt:lpstr>Programma TEACCH: Strutturazione dello spazio e strutturazione del tempo </vt:lpstr>
      <vt:lpstr>Programma TEACCH: Strutturazione del materiale di lavoro e l’ aiuto</vt:lpstr>
      <vt:lpstr>Programma TEACCH: la generalizzazione del compito </vt:lpstr>
      <vt:lpstr>Presentazione standard di PowerPoint</vt:lpstr>
      <vt:lpstr>Presentazione standard di PowerPoint</vt:lpstr>
      <vt:lpstr>Presentazione standard di PowerPoint</vt:lpstr>
      <vt:lpstr> Disturbi dello Spettro Autistico INTERVENIRE SU TRE ASPETTI</vt:lpstr>
      <vt:lpstr> intervenire su tre aspetti</vt:lpstr>
      <vt:lpstr> intervenire su tre aspetti</vt:lpstr>
      <vt:lpstr>Disabilità intellettiva moderata</vt:lpstr>
      <vt:lpstr>DISTURBO DELLO SPETTRO AUTISTICO, LIVELLO 2</vt:lpstr>
      <vt:lpstr>DIDATTICA SPECIALE PER L’ INCLUSIONE: INTERVENTI SUL SINGOLO E SUL CONTESTO</vt:lpstr>
      <vt:lpstr>PROMPTING E FADING TECNICA DELL’ AIUTO E  ATTENUAZIONE DELL’AIUTO </vt:lpstr>
      <vt:lpstr>I PROMPT </vt:lpstr>
      <vt:lpstr>FADING O ATTENUAZIONE DELL’ AIUTO </vt:lpstr>
      <vt:lpstr>FADING in relazione alla tipologia di prompt</vt:lpstr>
      <vt:lpstr>Cos’ è il modeling</vt:lpstr>
      <vt:lpstr>Tipi di Modeling </vt:lpstr>
      <vt:lpstr>Come funziona il Modeling </vt:lpstr>
      <vt:lpstr>IL RINFORZO POSITIVO</vt:lpstr>
      <vt:lpstr>Come funziona </vt:lpstr>
      <vt:lpstr>Obiettivi educativi dell’ uso dei rinforzi positivi  </vt:lpstr>
      <vt:lpstr>RINFORZO NEGATIVO </vt:lpstr>
      <vt:lpstr>LA SEMPLIFICAZIONE DEL TESTO</vt:lpstr>
      <vt:lpstr>Semplificare il linguaggio </vt:lpstr>
      <vt:lpstr>Semplificare la struttura della frase </vt:lpstr>
      <vt:lpstr>Semplificare l'organizzazione del testo </vt:lpstr>
      <vt:lpstr>I mediatori didattici facilitano l’apprendimento</vt:lpstr>
      <vt:lpstr>Quattro tipologie di mediatori didattici</vt:lpstr>
      <vt:lpstr>Quando usarli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intervenire su tre aspetti</dc:title>
  <dc:creator>Antonio</dc:creator>
  <cp:lastModifiedBy>Ornella</cp:lastModifiedBy>
  <cp:revision>33</cp:revision>
  <dcterms:created xsi:type="dcterms:W3CDTF">2025-09-06T12:28:41Z</dcterms:created>
  <dcterms:modified xsi:type="dcterms:W3CDTF">2025-11-29T09:17:19Z</dcterms:modified>
</cp:coreProperties>
</file>